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7" r:id="rId2"/>
    <p:sldId id="259" r:id="rId3"/>
    <p:sldId id="260" r:id="rId4"/>
    <p:sldId id="263" r:id="rId5"/>
    <p:sldId id="264" r:id="rId6"/>
    <p:sldId id="265" r:id="rId7"/>
    <p:sldId id="268" r:id="rId8"/>
    <p:sldId id="266" r:id="rId9"/>
    <p:sldId id="267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CC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2F3855E-2F6F-4916-93D1-2BD63AB52268}" v="39" dt="2025-03-04T12:36:14.2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RANGE-3 GURUGRAM" userId="770f69010c5c13b6" providerId="LiveId" clId="{B939E247-D586-49C1-B502-617DE620F75F}"/>
    <pc:docChg chg="undo custSel addSld delSld modSld">
      <pc:chgData name="RANGE-3 GURUGRAM" userId="770f69010c5c13b6" providerId="LiveId" clId="{B939E247-D586-49C1-B502-617DE620F75F}" dt="2024-03-06T10:39:31.931" v="1427" actId="5793"/>
      <pc:docMkLst>
        <pc:docMk/>
      </pc:docMkLst>
      <pc:sldChg chg="new del">
        <pc:chgData name="RANGE-3 GURUGRAM" userId="770f69010c5c13b6" providerId="LiveId" clId="{B939E247-D586-49C1-B502-617DE620F75F}" dt="2024-03-06T08:36:22.209" v="7" actId="47"/>
        <pc:sldMkLst>
          <pc:docMk/>
          <pc:sldMk cId="1034982308" sldId="256"/>
        </pc:sldMkLst>
      </pc:sldChg>
      <pc:sldChg chg="addSp delSp modSp add mod">
        <pc:chgData name="RANGE-3 GURUGRAM" userId="770f69010c5c13b6" providerId="LiveId" clId="{B939E247-D586-49C1-B502-617DE620F75F}" dt="2024-03-06T10:15:43.017" v="1329" actId="14100"/>
        <pc:sldMkLst>
          <pc:docMk/>
          <pc:sldMk cId="0" sldId="257"/>
        </pc:sldMkLst>
      </pc:sldChg>
      <pc:sldChg chg="modSp add mod">
        <pc:chgData name="RANGE-3 GURUGRAM" userId="770f69010c5c13b6" providerId="LiveId" clId="{B939E247-D586-49C1-B502-617DE620F75F}" dt="2024-03-06T10:18:17.533" v="1346" actId="14100"/>
        <pc:sldMkLst>
          <pc:docMk/>
          <pc:sldMk cId="0" sldId="258"/>
        </pc:sldMkLst>
      </pc:sldChg>
      <pc:sldChg chg="delSp modSp add mod">
        <pc:chgData name="RANGE-3 GURUGRAM" userId="770f69010c5c13b6" providerId="LiveId" clId="{B939E247-D586-49C1-B502-617DE620F75F}" dt="2024-03-06T10:18:36.941" v="1348" actId="2711"/>
        <pc:sldMkLst>
          <pc:docMk/>
          <pc:sldMk cId="0" sldId="259"/>
        </pc:sldMkLst>
      </pc:sldChg>
      <pc:sldChg chg="delSp modSp add mod">
        <pc:chgData name="RANGE-3 GURUGRAM" userId="770f69010c5c13b6" providerId="LiveId" clId="{B939E247-D586-49C1-B502-617DE620F75F}" dt="2024-03-06T10:19:02.520" v="1349" actId="2711"/>
        <pc:sldMkLst>
          <pc:docMk/>
          <pc:sldMk cId="0" sldId="260"/>
        </pc:sldMkLst>
      </pc:sldChg>
      <pc:sldChg chg="modSp add del mod">
        <pc:chgData name="RANGE-3 GURUGRAM" userId="770f69010c5c13b6" providerId="LiveId" clId="{B939E247-D586-49C1-B502-617DE620F75F}" dt="2024-03-06T09:21:16.457" v="1086" actId="47"/>
        <pc:sldMkLst>
          <pc:docMk/>
          <pc:sldMk cId="0" sldId="261"/>
        </pc:sldMkLst>
      </pc:sldChg>
      <pc:sldChg chg="modSp add del mod">
        <pc:chgData name="RANGE-3 GURUGRAM" userId="770f69010c5c13b6" providerId="LiveId" clId="{B939E247-D586-49C1-B502-617DE620F75F}" dt="2024-03-06T09:21:46.324" v="1134" actId="2696"/>
        <pc:sldMkLst>
          <pc:docMk/>
          <pc:sldMk cId="0" sldId="262"/>
        </pc:sldMkLst>
      </pc:sldChg>
      <pc:sldChg chg="addSp delSp modSp add mod">
        <pc:chgData name="RANGE-3 GURUGRAM" userId="770f69010c5c13b6" providerId="LiveId" clId="{B939E247-D586-49C1-B502-617DE620F75F}" dt="2024-03-06T10:23:48.015" v="1370" actId="14100"/>
        <pc:sldMkLst>
          <pc:docMk/>
          <pc:sldMk cId="945931336" sldId="263"/>
        </pc:sldMkLst>
      </pc:sldChg>
      <pc:sldChg chg="modSp add mod">
        <pc:chgData name="RANGE-3 GURUGRAM" userId="770f69010c5c13b6" providerId="LiveId" clId="{B939E247-D586-49C1-B502-617DE620F75F}" dt="2024-03-06T10:39:31.931" v="1427" actId="5793"/>
        <pc:sldMkLst>
          <pc:docMk/>
          <pc:sldMk cId="2651666025" sldId="264"/>
        </pc:sldMkLst>
      </pc:sldChg>
      <pc:sldChg chg="modSp add mod">
        <pc:chgData name="RANGE-3 GURUGRAM" userId="770f69010c5c13b6" providerId="LiveId" clId="{B939E247-D586-49C1-B502-617DE620F75F}" dt="2024-03-06T10:34:49.218" v="1415" actId="20577"/>
        <pc:sldMkLst>
          <pc:docMk/>
          <pc:sldMk cId="2214939605" sldId="265"/>
        </pc:sldMkLst>
      </pc:sldChg>
      <pc:sldChg chg="modSp add del mod">
        <pc:chgData name="RANGE-3 GURUGRAM" userId="770f69010c5c13b6" providerId="LiveId" clId="{B939E247-D586-49C1-B502-617DE620F75F}" dt="2024-03-06T10:22:50.153" v="1369" actId="14100"/>
        <pc:sldMkLst>
          <pc:docMk/>
          <pc:sldMk cId="4241399176" sldId="266"/>
        </pc:sldMkLst>
      </pc:sldChg>
      <pc:sldChg chg="modSp add mod">
        <pc:chgData name="RANGE-3 GURUGRAM" userId="770f69010c5c13b6" providerId="LiveId" clId="{B939E247-D586-49C1-B502-617DE620F75F}" dt="2024-03-06T09:24:58.037" v="1267" actId="255"/>
        <pc:sldMkLst>
          <pc:docMk/>
          <pc:sldMk cId="315107901" sldId="267"/>
        </pc:sldMkLst>
      </pc:sldChg>
      <pc:sldChg chg="add del">
        <pc:chgData name="RANGE-3 GURUGRAM" userId="770f69010c5c13b6" providerId="LiveId" clId="{B939E247-D586-49C1-B502-617DE620F75F}" dt="2024-03-06T09:21:54.066" v="1135" actId="47"/>
        <pc:sldMkLst>
          <pc:docMk/>
          <pc:sldMk cId="439000624" sldId="267"/>
        </pc:sldMkLst>
      </pc:sldChg>
      <pc:sldChg chg="add del">
        <pc:chgData name="RANGE-3 GURUGRAM" userId="770f69010c5c13b6" providerId="LiveId" clId="{B939E247-D586-49C1-B502-617DE620F75F}" dt="2024-03-06T09:20:54.580" v="1038" actId="47"/>
        <pc:sldMkLst>
          <pc:docMk/>
          <pc:sldMk cId="735044136" sldId="267"/>
        </pc:sldMkLst>
      </pc:sldChg>
      <pc:sldChg chg="add del">
        <pc:chgData name="RANGE-3 GURUGRAM" userId="770f69010c5c13b6" providerId="LiveId" clId="{B939E247-D586-49C1-B502-617DE620F75F}" dt="2024-03-06T09:22:07.991" v="1138" actId="47"/>
        <pc:sldMkLst>
          <pc:docMk/>
          <pc:sldMk cId="459233827" sldId="268"/>
        </pc:sldMkLst>
      </pc:sldChg>
    </pc:docChg>
  </pc:docChgLst>
  <pc:docChgLst>
    <pc:chgData name="RANGE-3 GURUGRAM" userId="770f69010c5c13b6" providerId="LiveId" clId="{E2F3855E-2F6F-4916-93D1-2BD63AB52268}"/>
    <pc:docChg chg="undo custSel addSld delSld modSld">
      <pc:chgData name="RANGE-3 GURUGRAM" userId="770f69010c5c13b6" providerId="LiveId" clId="{E2F3855E-2F6F-4916-93D1-2BD63AB52268}" dt="2025-03-04T12:36:14.233" v="1081" actId="14100"/>
      <pc:docMkLst>
        <pc:docMk/>
      </pc:docMkLst>
      <pc:sldChg chg="addSp delSp modSp mod">
        <pc:chgData name="RANGE-3 GURUGRAM" userId="770f69010c5c13b6" providerId="LiveId" clId="{E2F3855E-2F6F-4916-93D1-2BD63AB52268}" dt="2025-02-28T05:43:08.351" v="128" actId="21"/>
        <pc:sldMkLst>
          <pc:docMk/>
          <pc:sldMk cId="0" sldId="257"/>
        </pc:sldMkLst>
        <pc:spChg chg="mod">
          <ac:chgData name="RANGE-3 GURUGRAM" userId="770f69010c5c13b6" providerId="LiveId" clId="{E2F3855E-2F6F-4916-93D1-2BD63AB52268}" dt="2025-02-28T05:38:33.408" v="22" actId="20577"/>
          <ac:spMkLst>
            <pc:docMk/>
            <pc:sldMk cId="0" sldId="257"/>
            <ac:spMk id="357" creationId="{00000000-0000-0000-0000-000000000000}"/>
          </ac:spMkLst>
        </pc:spChg>
      </pc:sldChg>
      <pc:sldChg chg="addSp delSp modSp mod">
        <pc:chgData name="RANGE-3 GURUGRAM" userId="770f69010c5c13b6" providerId="LiveId" clId="{E2F3855E-2F6F-4916-93D1-2BD63AB52268}" dt="2025-02-28T05:44:08.277" v="161" actId="20577"/>
        <pc:sldMkLst>
          <pc:docMk/>
          <pc:sldMk cId="0" sldId="258"/>
        </pc:sldMkLst>
        <pc:spChg chg="add mod">
          <ac:chgData name="RANGE-3 GURUGRAM" userId="770f69010c5c13b6" providerId="LiveId" clId="{E2F3855E-2F6F-4916-93D1-2BD63AB52268}" dt="2025-02-28T05:44:08.277" v="161" actId="20577"/>
          <ac:spMkLst>
            <pc:docMk/>
            <pc:sldMk cId="0" sldId="258"/>
            <ac:spMk id="2" creationId="{01305559-5C1E-8450-F78C-690A30C19E04}"/>
          </ac:spMkLst>
        </pc:spChg>
      </pc:sldChg>
      <pc:sldChg chg="addSp modSp mod">
        <pc:chgData name="RANGE-3 GURUGRAM" userId="770f69010c5c13b6" providerId="LiveId" clId="{E2F3855E-2F6F-4916-93D1-2BD63AB52268}" dt="2025-02-28T05:45:18.132" v="182" actId="20577"/>
        <pc:sldMkLst>
          <pc:docMk/>
          <pc:sldMk cId="0" sldId="259"/>
        </pc:sldMkLst>
        <pc:spChg chg="add mod">
          <ac:chgData name="RANGE-3 GURUGRAM" userId="770f69010c5c13b6" providerId="LiveId" clId="{E2F3855E-2F6F-4916-93D1-2BD63AB52268}" dt="2025-02-28T05:45:18.132" v="182" actId="20577"/>
          <ac:spMkLst>
            <pc:docMk/>
            <pc:sldMk cId="0" sldId="259"/>
            <ac:spMk id="2" creationId="{13F44303-B3AE-9C26-BB46-B5F37AAA7D83}"/>
          </ac:spMkLst>
        </pc:spChg>
      </pc:sldChg>
      <pc:sldChg chg="addSp modSp mod">
        <pc:chgData name="RANGE-3 GURUGRAM" userId="770f69010c5c13b6" providerId="LiveId" clId="{E2F3855E-2F6F-4916-93D1-2BD63AB52268}" dt="2025-02-28T05:48:42.177" v="234" actId="20577"/>
        <pc:sldMkLst>
          <pc:docMk/>
          <pc:sldMk cId="0" sldId="260"/>
        </pc:sldMkLst>
        <pc:spChg chg="add mod">
          <ac:chgData name="RANGE-3 GURUGRAM" userId="770f69010c5c13b6" providerId="LiveId" clId="{E2F3855E-2F6F-4916-93D1-2BD63AB52268}" dt="2025-02-28T05:48:42.177" v="234" actId="20577"/>
          <ac:spMkLst>
            <pc:docMk/>
            <pc:sldMk cId="0" sldId="260"/>
            <ac:spMk id="2" creationId="{55A92FF7-8132-8816-A6D1-35AF10F159A5}"/>
          </ac:spMkLst>
        </pc:spChg>
        <pc:spChg chg="mod">
          <ac:chgData name="RANGE-3 GURUGRAM" userId="770f69010c5c13b6" providerId="LiveId" clId="{E2F3855E-2F6F-4916-93D1-2BD63AB52268}" dt="2025-02-28T05:44:36.176" v="162" actId="14100"/>
          <ac:spMkLst>
            <pc:docMk/>
            <pc:sldMk cId="0" sldId="260"/>
            <ac:spMk id="358" creationId="{00000000-0000-0000-0000-000000000000}"/>
          </ac:spMkLst>
        </pc:spChg>
      </pc:sldChg>
      <pc:sldChg chg="addSp modSp mod">
        <pc:chgData name="RANGE-3 GURUGRAM" userId="770f69010c5c13b6" providerId="LiveId" clId="{E2F3855E-2F6F-4916-93D1-2BD63AB52268}" dt="2025-02-28T05:49:54.171" v="266" actId="20577"/>
        <pc:sldMkLst>
          <pc:docMk/>
          <pc:sldMk cId="945931336" sldId="263"/>
        </pc:sldMkLst>
        <pc:spChg chg="mod">
          <ac:chgData name="RANGE-3 GURUGRAM" userId="770f69010c5c13b6" providerId="LiveId" clId="{E2F3855E-2F6F-4916-93D1-2BD63AB52268}" dt="2025-02-28T05:48:58.087" v="237" actId="14100"/>
          <ac:spMkLst>
            <pc:docMk/>
            <pc:sldMk cId="945931336" sldId="263"/>
            <ac:spMk id="2" creationId="{A4F3E28F-CF2E-8509-3651-0757FF410146}"/>
          </ac:spMkLst>
        </pc:spChg>
        <pc:spChg chg="add mod">
          <ac:chgData name="RANGE-3 GURUGRAM" userId="770f69010c5c13b6" providerId="LiveId" clId="{E2F3855E-2F6F-4916-93D1-2BD63AB52268}" dt="2025-02-28T05:49:54.171" v="266" actId="20577"/>
          <ac:spMkLst>
            <pc:docMk/>
            <pc:sldMk cId="945931336" sldId="263"/>
            <ac:spMk id="3" creationId="{57900215-3668-72F7-3DFE-94CB01143BA3}"/>
          </ac:spMkLst>
        </pc:spChg>
        <pc:spChg chg="mod">
          <ac:chgData name="RANGE-3 GURUGRAM" userId="770f69010c5c13b6" providerId="LiveId" clId="{E2F3855E-2F6F-4916-93D1-2BD63AB52268}" dt="2025-02-28T05:48:54.947" v="236" actId="14100"/>
          <ac:spMkLst>
            <pc:docMk/>
            <pc:sldMk cId="945931336" sldId="263"/>
            <ac:spMk id="357" creationId="{6B236D12-A7B0-156D-258A-0069970853F0}"/>
          </ac:spMkLst>
        </pc:spChg>
      </pc:sldChg>
      <pc:sldChg chg="addSp modSp mod">
        <pc:chgData name="RANGE-3 GURUGRAM" userId="770f69010c5c13b6" providerId="LiveId" clId="{E2F3855E-2F6F-4916-93D1-2BD63AB52268}" dt="2025-02-28T05:47:51.934" v="215" actId="20577"/>
        <pc:sldMkLst>
          <pc:docMk/>
          <pc:sldMk cId="2651666025" sldId="264"/>
        </pc:sldMkLst>
        <pc:spChg chg="add mod">
          <ac:chgData name="RANGE-3 GURUGRAM" userId="770f69010c5c13b6" providerId="LiveId" clId="{E2F3855E-2F6F-4916-93D1-2BD63AB52268}" dt="2025-02-28T05:47:51.934" v="215" actId="20577"/>
          <ac:spMkLst>
            <pc:docMk/>
            <pc:sldMk cId="2651666025" sldId="264"/>
            <ac:spMk id="3" creationId="{3C6A59E4-0666-C1EC-5C5A-60E17D2FA598}"/>
          </ac:spMkLst>
        </pc:spChg>
      </pc:sldChg>
      <pc:sldChg chg="addSp modSp mod">
        <pc:chgData name="RANGE-3 GURUGRAM" userId="770f69010c5c13b6" providerId="LiveId" clId="{E2F3855E-2F6F-4916-93D1-2BD63AB52268}" dt="2025-02-28T05:42:46.269" v="127" actId="14100"/>
        <pc:sldMkLst>
          <pc:docMk/>
          <pc:sldMk cId="2214939605" sldId="265"/>
        </pc:sldMkLst>
        <pc:spChg chg="add mod">
          <ac:chgData name="RANGE-3 GURUGRAM" userId="770f69010c5c13b6" providerId="LiveId" clId="{E2F3855E-2F6F-4916-93D1-2BD63AB52268}" dt="2025-02-28T05:42:46.269" v="127" actId="14100"/>
          <ac:spMkLst>
            <pc:docMk/>
            <pc:sldMk cId="2214939605" sldId="265"/>
            <ac:spMk id="3" creationId="{6594E789-A713-07FE-17E6-A0F651F4FFB8}"/>
          </ac:spMkLst>
        </pc:spChg>
      </pc:sldChg>
      <pc:sldChg chg="addSp modSp mod">
        <pc:chgData name="RANGE-3 GURUGRAM" userId="770f69010c5c13b6" providerId="LiveId" clId="{E2F3855E-2F6F-4916-93D1-2BD63AB52268}" dt="2025-03-03T07:24:24.067" v="327" actId="14100"/>
        <pc:sldMkLst>
          <pc:docMk/>
          <pc:sldMk cId="4241399176" sldId="266"/>
        </pc:sldMkLst>
        <pc:spChg chg="mod">
          <ac:chgData name="RANGE-3 GURUGRAM" userId="770f69010c5c13b6" providerId="LiveId" clId="{E2F3855E-2F6F-4916-93D1-2BD63AB52268}" dt="2025-03-03T07:24:24.067" v="327" actId="14100"/>
          <ac:spMkLst>
            <pc:docMk/>
            <pc:sldMk cId="4241399176" sldId="266"/>
            <ac:spMk id="2" creationId="{4702358D-4C13-8591-96E2-B583DFF9A1A5}"/>
          </ac:spMkLst>
        </pc:spChg>
        <pc:spChg chg="add mod">
          <ac:chgData name="RANGE-3 GURUGRAM" userId="770f69010c5c13b6" providerId="LiveId" clId="{E2F3855E-2F6F-4916-93D1-2BD63AB52268}" dt="2025-02-28T05:50:48.537" v="298" actId="20577"/>
          <ac:spMkLst>
            <pc:docMk/>
            <pc:sldMk cId="4241399176" sldId="266"/>
            <ac:spMk id="3" creationId="{98EBF3FC-2CBD-AB90-0391-774A73170256}"/>
          </ac:spMkLst>
        </pc:spChg>
      </pc:sldChg>
      <pc:sldChg chg="addSp modSp mod">
        <pc:chgData name="RANGE-3 GURUGRAM" userId="770f69010c5c13b6" providerId="LiveId" clId="{E2F3855E-2F6F-4916-93D1-2BD63AB52268}" dt="2025-02-28T05:51:48.891" v="326" actId="20577"/>
        <pc:sldMkLst>
          <pc:docMk/>
          <pc:sldMk cId="315107901" sldId="267"/>
        </pc:sldMkLst>
        <pc:spChg chg="add mod">
          <ac:chgData name="RANGE-3 GURUGRAM" userId="770f69010c5c13b6" providerId="LiveId" clId="{E2F3855E-2F6F-4916-93D1-2BD63AB52268}" dt="2025-02-28T05:51:48.891" v="326" actId="20577"/>
          <ac:spMkLst>
            <pc:docMk/>
            <pc:sldMk cId="315107901" sldId="267"/>
            <ac:spMk id="3" creationId="{69607D8E-D5E2-5B55-02AF-BA949890A34C}"/>
          </ac:spMkLst>
        </pc:spChg>
      </pc:sldChg>
      <pc:sldChg chg="addSp delSp modSp add mod">
        <pc:chgData name="RANGE-3 GURUGRAM" userId="770f69010c5c13b6" providerId="LiveId" clId="{E2F3855E-2F6F-4916-93D1-2BD63AB52268}" dt="2025-03-04T11:21:57.495" v="1032"/>
        <pc:sldMkLst>
          <pc:docMk/>
          <pc:sldMk cId="770095762" sldId="268"/>
        </pc:sldMkLst>
        <pc:spChg chg="del mod">
          <ac:chgData name="RANGE-3 GURUGRAM" userId="770f69010c5c13b6" providerId="LiveId" clId="{E2F3855E-2F6F-4916-93D1-2BD63AB52268}" dt="2025-03-04T07:02:36.354" v="332" actId="478"/>
          <ac:spMkLst>
            <pc:docMk/>
            <pc:sldMk cId="770095762" sldId="268"/>
            <ac:spMk id="2" creationId="{694DD680-A230-05BA-B22D-FDF8E4D40F3F}"/>
          </ac:spMkLst>
        </pc:spChg>
        <pc:spChg chg="add mod">
          <ac:chgData name="RANGE-3 GURUGRAM" userId="770f69010c5c13b6" providerId="LiveId" clId="{E2F3855E-2F6F-4916-93D1-2BD63AB52268}" dt="2025-03-04T11:21:57.495" v="1032"/>
          <ac:spMkLst>
            <pc:docMk/>
            <pc:sldMk cId="770095762" sldId="268"/>
            <ac:spMk id="2" creationId="{E3AE22B6-AEA9-815B-99BF-6D246B379B54}"/>
          </ac:spMkLst>
        </pc:spChg>
        <pc:spChg chg="mod">
          <ac:chgData name="RANGE-3 GURUGRAM" userId="770f69010c5c13b6" providerId="LiveId" clId="{E2F3855E-2F6F-4916-93D1-2BD63AB52268}" dt="2025-03-04T07:03:05.920" v="372" actId="20577"/>
          <ac:spMkLst>
            <pc:docMk/>
            <pc:sldMk cId="770095762" sldId="268"/>
            <ac:spMk id="357" creationId="{58DA5F73-5D38-C728-F620-737DBF1BA692}"/>
          </ac:spMkLst>
        </pc:spChg>
      </pc:sldChg>
      <pc:sldChg chg="new del">
        <pc:chgData name="RANGE-3 GURUGRAM" userId="770f69010c5c13b6" providerId="LiveId" clId="{E2F3855E-2F6F-4916-93D1-2BD63AB52268}" dt="2025-03-04T07:02:22.864" v="329" actId="680"/>
        <pc:sldMkLst>
          <pc:docMk/>
          <pc:sldMk cId="3235023351" sldId="268"/>
        </pc:sldMkLst>
      </pc:sldChg>
      <pc:sldChg chg="addSp modSp add mod">
        <pc:chgData name="RANGE-3 GURUGRAM" userId="770f69010c5c13b6" providerId="LiveId" clId="{E2F3855E-2F6F-4916-93D1-2BD63AB52268}" dt="2025-03-04T11:22:27.606" v="1033"/>
        <pc:sldMkLst>
          <pc:docMk/>
          <pc:sldMk cId="3048190689" sldId="269"/>
        </pc:sldMkLst>
        <pc:spChg chg="add mod">
          <ac:chgData name="RANGE-3 GURUGRAM" userId="770f69010c5c13b6" providerId="LiveId" clId="{E2F3855E-2F6F-4916-93D1-2BD63AB52268}" dt="2025-03-04T11:22:27.606" v="1033"/>
          <ac:spMkLst>
            <pc:docMk/>
            <pc:sldMk cId="3048190689" sldId="269"/>
            <ac:spMk id="2" creationId="{346821B3-53E1-EA17-EEFB-0624E59AA53A}"/>
          </ac:spMkLst>
        </pc:spChg>
        <pc:spChg chg="mod">
          <ac:chgData name="RANGE-3 GURUGRAM" userId="770f69010c5c13b6" providerId="LiveId" clId="{E2F3855E-2F6F-4916-93D1-2BD63AB52268}" dt="2025-03-04T07:03:51.764" v="436" actId="20577"/>
          <ac:spMkLst>
            <pc:docMk/>
            <pc:sldMk cId="3048190689" sldId="269"/>
            <ac:spMk id="357" creationId="{A22B242C-C96D-9BFE-917F-311D901A929B}"/>
          </ac:spMkLst>
        </pc:spChg>
      </pc:sldChg>
      <pc:sldChg chg="addSp modSp add mod">
        <pc:chgData name="RANGE-3 GURUGRAM" userId="770f69010c5c13b6" providerId="LiveId" clId="{E2F3855E-2F6F-4916-93D1-2BD63AB52268}" dt="2025-03-04T11:22:46.786" v="1034"/>
        <pc:sldMkLst>
          <pc:docMk/>
          <pc:sldMk cId="3557453445" sldId="270"/>
        </pc:sldMkLst>
        <pc:spChg chg="add mod">
          <ac:chgData name="RANGE-3 GURUGRAM" userId="770f69010c5c13b6" providerId="LiveId" clId="{E2F3855E-2F6F-4916-93D1-2BD63AB52268}" dt="2025-03-04T11:22:46.786" v="1034"/>
          <ac:spMkLst>
            <pc:docMk/>
            <pc:sldMk cId="3557453445" sldId="270"/>
            <ac:spMk id="2" creationId="{DF40160C-F81B-0A3E-F858-8C8C0B641CED}"/>
          </ac:spMkLst>
        </pc:spChg>
        <pc:spChg chg="mod">
          <ac:chgData name="RANGE-3 GURUGRAM" userId="770f69010c5c13b6" providerId="LiveId" clId="{E2F3855E-2F6F-4916-93D1-2BD63AB52268}" dt="2025-03-04T07:08:06.673" v="537" actId="20577"/>
          <ac:spMkLst>
            <pc:docMk/>
            <pc:sldMk cId="3557453445" sldId="270"/>
            <ac:spMk id="357" creationId="{4398F7A5-D65F-83FA-2C72-54CFEA4ECF47}"/>
          </ac:spMkLst>
        </pc:spChg>
        <pc:picChg chg="mod">
          <ac:chgData name="RANGE-3 GURUGRAM" userId="770f69010c5c13b6" providerId="LiveId" clId="{E2F3855E-2F6F-4916-93D1-2BD63AB52268}" dt="2025-03-04T07:07:32.170" v="438" actId="1076"/>
          <ac:picMkLst>
            <pc:docMk/>
            <pc:sldMk cId="3557453445" sldId="270"/>
            <ac:picMk id="365" creationId="{02460D34-11B6-6B07-403F-644525782070}"/>
          </ac:picMkLst>
        </pc:picChg>
      </pc:sldChg>
      <pc:sldChg chg="addSp modSp add mod">
        <pc:chgData name="RANGE-3 GURUGRAM" userId="770f69010c5c13b6" providerId="LiveId" clId="{E2F3855E-2F6F-4916-93D1-2BD63AB52268}" dt="2025-03-04T11:23:11.346" v="1035"/>
        <pc:sldMkLst>
          <pc:docMk/>
          <pc:sldMk cId="236722951" sldId="271"/>
        </pc:sldMkLst>
        <pc:spChg chg="add mod">
          <ac:chgData name="RANGE-3 GURUGRAM" userId="770f69010c5c13b6" providerId="LiveId" clId="{E2F3855E-2F6F-4916-93D1-2BD63AB52268}" dt="2025-03-04T11:23:11.346" v="1035"/>
          <ac:spMkLst>
            <pc:docMk/>
            <pc:sldMk cId="236722951" sldId="271"/>
            <ac:spMk id="2" creationId="{0F6997DC-66E9-D888-8521-A2BC85D4E9E8}"/>
          </ac:spMkLst>
        </pc:spChg>
        <pc:spChg chg="mod">
          <ac:chgData name="RANGE-3 GURUGRAM" userId="770f69010c5c13b6" providerId="LiveId" clId="{E2F3855E-2F6F-4916-93D1-2BD63AB52268}" dt="2025-03-04T07:13:55.993" v="1031" actId="14100"/>
          <ac:spMkLst>
            <pc:docMk/>
            <pc:sldMk cId="236722951" sldId="271"/>
            <ac:spMk id="357" creationId="{2499FF53-5978-CB3B-605F-87EE024F7580}"/>
          </ac:spMkLst>
        </pc:spChg>
      </pc:sldChg>
      <pc:sldChg chg="addSp modSp add mod">
        <pc:chgData name="RANGE-3 GURUGRAM" userId="770f69010c5c13b6" providerId="LiveId" clId="{E2F3855E-2F6F-4916-93D1-2BD63AB52268}" dt="2025-03-04T11:23:37.973" v="1036"/>
        <pc:sldMkLst>
          <pc:docMk/>
          <pc:sldMk cId="3431342746" sldId="272"/>
        </pc:sldMkLst>
        <pc:spChg chg="add mod">
          <ac:chgData name="RANGE-3 GURUGRAM" userId="770f69010c5c13b6" providerId="LiveId" clId="{E2F3855E-2F6F-4916-93D1-2BD63AB52268}" dt="2025-03-04T11:23:37.973" v="1036"/>
          <ac:spMkLst>
            <pc:docMk/>
            <pc:sldMk cId="3431342746" sldId="272"/>
            <ac:spMk id="2" creationId="{743ADE2C-9944-A20E-CCD6-2CDA3ECDDC5B}"/>
          </ac:spMkLst>
        </pc:spChg>
        <pc:spChg chg="mod">
          <ac:chgData name="RANGE-3 GURUGRAM" userId="770f69010c5c13b6" providerId="LiveId" clId="{E2F3855E-2F6F-4916-93D1-2BD63AB52268}" dt="2025-03-04T07:10:23.224" v="823" actId="20577"/>
          <ac:spMkLst>
            <pc:docMk/>
            <pc:sldMk cId="3431342746" sldId="272"/>
            <ac:spMk id="357" creationId="{1EDB6AC7-5DCD-6C92-6B03-3FB8A0C5F8EB}"/>
          </ac:spMkLst>
        </pc:spChg>
      </pc:sldChg>
      <pc:sldChg chg="addSp modSp add mod">
        <pc:chgData name="RANGE-3 GURUGRAM" userId="770f69010c5c13b6" providerId="LiveId" clId="{E2F3855E-2F6F-4916-93D1-2BD63AB52268}" dt="2025-03-04T11:24:04.257" v="1037"/>
        <pc:sldMkLst>
          <pc:docMk/>
          <pc:sldMk cId="1512928534" sldId="273"/>
        </pc:sldMkLst>
        <pc:spChg chg="add mod">
          <ac:chgData name="RANGE-3 GURUGRAM" userId="770f69010c5c13b6" providerId="LiveId" clId="{E2F3855E-2F6F-4916-93D1-2BD63AB52268}" dt="2025-03-04T11:24:04.257" v="1037"/>
          <ac:spMkLst>
            <pc:docMk/>
            <pc:sldMk cId="1512928534" sldId="273"/>
            <ac:spMk id="2" creationId="{EC7BCAA5-8196-F3BD-0F40-943D410691F1}"/>
          </ac:spMkLst>
        </pc:spChg>
        <pc:spChg chg="mod">
          <ac:chgData name="RANGE-3 GURUGRAM" userId="770f69010c5c13b6" providerId="LiveId" clId="{E2F3855E-2F6F-4916-93D1-2BD63AB52268}" dt="2025-03-04T07:11:32.976" v="954" actId="20577"/>
          <ac:spMkLst>
            <pc:docMk/>
            <pc:sldMk cId="1512928534" sldId="273"/>
            <ac:spMk id="357" creationId="{67EA6A82-8F4F-BA28-BD69-90BFB220A9F2}"/>
          </ac:spMkLst>
        </pc:spChg>
      </pc:sldChg>
      <pc:sldChg chg="addSp modSp add mod">
        <pc:chgData name="RANGE-3 GURUGRAM" userId="770f69010c5c13b6" providerId="LiveId" clId="{E2F3855E-2F6F-4916-93D1-2BD63AB52268}" dt="2025-03-04T11:27:25.113" v="1065" actId="14100"/>
        <pc:sldMkLst>
          <pc:docMk/>
          <pc:sldMk cId="2713889712" sldId="274"/>
        </pc:sldMkLst>
        <pc:spChg chg="add mod">
          <ac:chgData name="RANGE-3 GURUGRAM" userId="770f69010c5c13b6" providerId="LiveId" clId="{E2F3855E-2F6F-4916-93D1-2BD63AB52268}" dt="2025-03-04T11:27:25.113" v="1065" actId="14100"/>
          <ac:spMkLst>
            <pc:docMk/>
            <pc:sldMk cId="2713889712" sldId="274"/>
            <ac:spMk id="2" creationId="{03857EB4-FA34-E076-21B2-AEA174C7760D}"/>
          </ac:spMkLst>
        </pc:spChg>
        <pc:spChg chg="mod">
          <ac:chgData name="RANGE-3 GURUGRAM" userId="770f69010c5c13b6" providerId="LiveId" clId="{E2F3855E-2F6F-4916-93D1-2BD63AB52268}" dt="2025-03-04T07:13:33.867" v="1030" actId="20577"/>
          <ac:spMkLst>
            <pc:docMk/>
            <pc:sldMk cId="2713889712" sldId="274"/>
            <ac:spMk id="357" creationId="{5C7B52EF-195E-6146-852D-03C7A619A36C}"/>
          </ac:spMkLst>
        </pc:spChg>
      </pc:sldChg>
      <pc:sldChg chg="addSp delSp modSp new">
        <pc:chgData name="RANGE-3 GURUGRAM" userId="770f69010c5c13b6" providerId="LiveId" clId="{E2F3855E-2F6F-4916-93D1-2BD63AB52268}" dt="2025-03-04T12:36:14.233" v="1081" actId="14100"/>
        <pc:sldMkLst>
          <pc:docMk/>
          <pc:sldMk cId="4066573088" sldId="275"/>
        </pc:sldMkLst>
        <pc:spChg chg="del">
          <ac:chgData name="RANGE-3 GURUGRAM" userId="770f69010c5c13b6" providerId="LiveId" clId="{E2F3855E-2F6F-4916-93D1-2BD63AB52268}" dt="2025-03-04T12:34:59.662" v="1067"/>
          <ac:spMkLst>
            <pc:docMk/>
            <pc:sldMk cId="4066573088" sldId="275"/>
            <ac:spMk id="3" creationId="{1986B1BC-0D0F-59F4-31C0-A7D56243E4A6}"/>
          </ac:spMkLst>
        </pc:spChg>
        <pc:picChg chg="add mod">
          <ac:chgData name="RANGE-3 GURUGRAM" userId="770f69010c5c13b6" providerId="LiveId" clId="{E2F3855E-2F6F-4916-93D1-2BD63AB52268}" dt="2025-03-04T12:36:14.233" v="1081" actId="14100"/>
          <ac:picMkLst>
            <pc:docMk/>
            <pc:sldMk cId="4066573088" sldId="275"/>
            <ac:picMk id="1026" creationId="{6CCE1B3A-AC0D-F5BA-1D87-D2B6C239A626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6EA040-4D83-4C83-B459-C013307027E5}" type="datetimeFigureOut">
              <a:rPr lang="en-IN" smtClean="0"/>
              <a:t>07-03-2026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ED020-A135-4C73-B969-D543E8400BFC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149535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022355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9117435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980553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>
          <a:extLst>
            <a:ext uri="{FF2B5EF4-FFF2-40B4-BE49-F238E27FC236}">
              <a16:creationId xmlns:a16="http://schemas.microsoft.com/office/drawing/2014/main" xmlns="" id="{DD13A64E-E0C0-F865-A852-E1BF08630E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:notes">
            <a:extLst>
              <a:ext uri="{FF2B5EF4-FFF2-40B4-BE49-F238E27FC236}">
                <a16:creationId xmlns:a16="http://schemas.microsoft.com/office/drawing/2014/main" xmlns="" id="{866FF613-FA7B-9226-AC9E-50E48AC9B70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p:notes">
            <a:extLst>
              <a:ext uri="{FF2B5EF4-FFF2-40B4-BE49-F238E27FC236}">
                <a16:creationId xmlns:a16="http://schemas.microsoft.com/office/drawing/2014/main" xmlns="" id="{05D6CF7D-2D3C-0C4B-317A-BC05971309F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00167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>
          <a:extLst>
            <a:ext uri="{FF2B5EF4-FFF2-40B4-BE49-F238E27FC236}">
              <a16:creationId xmlns:a16="http://schemas.microsoft.com/office/drawing/2014/main" xmlns="" id="{4630D137-EA7B-CB57-8969-4477886949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:notes">
            <a:extLst>
              <a:ext uri="{FF2B5EF4-FFF2-40B4-BE49-F238E27FC236}">
                <a16:creationId xmlns:a16="http://schemas.microsoft.com/office/drawing/2014/main" xmlns="" id="{AFB8877F-370A-AD80-6989-AF091812D31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p:notes">
            <a:extLst>
              <a:ext uri="{FF2B5EF4-FFF2-40B4-BE49-F238E27FC236}">
                <a16:creationId xmlns:a16="http://schemas.microsoft.com/office/drawing/2014/main" xmlns="" id="{0FB339B7-59AA-2DCF-02EA-4C63A382871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5825816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>
          <a:extLst>
            <a:ext uri="{FF2B5EF4-FFF2-40B4-BE49-F238E27FC236}">
              <a16:creationId xmlns:a16="http://schemas.microsoft.com/office/drawing/2014/main" xmlns="" id="{334F9ACB-60FD-9A43-0C3B-7CFB49D6AE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:notes">
            <a:extLst>
              <a:ext uri="{FF2B5EF4-FFF2-40B4-BE49-F238E27FC236}">
                <a16:creationId xmlns:a16="http://schemas.microsoft.com/office/drawing/2014/main" xmlns="" id="{204F4D0D-FABC-2D0B-2492-B29CD4788EB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p:notes">
            <a:extLst>
              <a:ext uri="{FF2B5EF4-FFF2-40B4-BE49-F238E27FC236}">
                <a16:creationId xmlns:a16="http://schemas.microsoft.com/office/drawing/2014/main" xmlns="" id="{9F38C129-AC3E-244F-BE2D-2669F3EC3BEC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755430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>
          <a:extLst>
            <a:ext uri="{FF2B5EF4-FFF2-40B4-BE49-F238E27FC236}">
              <a16:creationId xmlns:a16="http://schemas.microsoft.com/office/drawing/2014/main" xmlns="" id="{F2CFD553-8E1B-E1DF-7131-F946CA4B92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:notes">
            <a:extLst>
              <a:ext uri="{FF2B5EF4-FFF2-40B4-BE49-F238E27FC236}">
                <a16:creationId xmlns:a16="http://schemas.microsoft.com/office/drawing/2014/main" xmlns="" id="{99BCB85E-D527-8E2C-22BE-348538E81AA0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p:notes">
            <a:extLst>
              <a:ext uri="{FF2B5EF4-FFF2-40B4-BE49-F238E27FC236}">
                <a16:creationId xmlns:a16="http://schemas.microsoft.com/office/drawing/2014/main" xmlns="" id="{B4FC2CE7-7876-7739-2D36-1D3B3F9B265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2387274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>
          <a:extLst>
            <a:ext uri="{FF2B5EF4-FFF2-40B4-BE49-F238E27FC236}">
              <a16:creationId xmlns:a16="http://schemas.microsoft.com/office/drawing/2014/main" xmlns="" id="{72F2C645-BD11-C7E2-1137-EAD98DBD026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:notes">
            <a:extLst>
              <a:ext uri="{FF2B5EF4-FFF2-40B4-BE49-F238E27FC236}">
                <a16:creationId xmlns:a16="http://schemas.microsoft.com/office/drawing/2014/main" xmlns="" id="{EC30A230-DFAC-81FC-98A5-51621A48593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p:notes">
            <a:extLst>
              <a:ext uri="{FF2B5EF4-FFF2-40B4-BE49-F238E27FC236}">
                <a16:creationId xmlns:a16="http://schemas.microsoft.com/office/drawing/2014/main" xmlns="" id="{FA0EE60B-6C5A-13DF-8594-7DCB7F598FD3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300512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3">
          <a:extLst>
            <a:ext uri="{FF2B5EF4-FFF2-40B4-BE49-F238E27FC236}">
              <a16:creationId xmlns:a16="http://schemas.microsoft.com/office/drawing/2014/main" xmlns="" id="{F69106D7-6BF9-2E97-972B-F5AC335A298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Google Shape;354;p:notes">
            <a:extLst>
              <a:ext uri="{FF2B5EF4-FFF2-40B4-BE49-F238E27FC236}">
                <a16:creationId xmlns:a16="http://schemas.microsoft.com/office/drawing/2014/main" xmlns="" id="{E0E6D9A9-C9BF-0285-A7DE-F0C2E157D2A5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55" name="Google Shape;355;p:notes">
            <a:extLst>
              <a:ext uri="{FF2B5EF4-FFF2-40B4-BE49-F238E27FC236}">
                <a16:creationId xmlns:a16="http://schemas.microsoft.com/office/drawing/2014/main" xmlns="" id="{A4DC167A-451A-549F-E8F6-36F0363A6E77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495724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4AFD167E-1353-7379-32AA-270BA876028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xmlns="" id="{C1ADA044-CD02-63BC-3033-B0F6E9CDD9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D497F9F7-A2F7-7CCF-17BC-F9DB30904E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0EF8-9C95-4ADA-9377-E27DB3719898}" type="datetimeFigureOut">
              <a:rPr lang="en-IN" smtClean="0"/>
              <a:t>07-03-2026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6D8D0013-380B-45F4-3E09-DAFBFF3596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5A5AB38-F633-94CB-B400-0AC6929841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E9D9-267F-4710-A177-3516F04DC0C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906876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4644D3-BF0D-601D-1B22-3038D5721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0F8A4043-756D-46E0-36F1-37AC3CBF90E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F89FDE56-CFF5-EFE1-91AB-4DD6638AFA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0EF8-9C95-4ADA-9377-E27DB3719898}" type="datetimeFigureOut">
              <a:rPr lang="en-IN" smtClean="0"/>
              <a:t>07-03-2026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39832A93-6377-38E2-82A5-9A829B176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8C2EE5D4-4272-1D83-7B58-DA8D8D71EB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E9D9-267F-4710-A177-3516F04DC0C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52164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xmlns="" id="{2EA5162E-668A-C7AA-43BE-299DF4E610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xmlns="" id="{8C77AFB9-6418-7DFD-765E-1FC1ECF1D9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0C65294-1A0A-8A4F-9729-5FE61F0677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0EF8-9C95-4ADA-9377-E27DB3719898}" type="datetimeFigureOut">
              <a:rPr lang="en-IN" smtClean="0"/>
              <a:t>07-03-2026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0A1FB7ED-AFDD-F327-5667-480A58450D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DF5509A9-2D6C-7907-C9A7-F8E13BCF02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E9D9-267F-4710-A177-3516F04DC0C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1453092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0CDD1732-E516-7535-898C-EA90873A7E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305E08F0-FD5A-A61D-46C4-034B104B18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1C2505C6-443E-14C8-B705-910517D802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0EF8-9C95-4ADA-9377-E27DB3719898}" type="datetimeFigureOut">
              <a:rPr lang="en-IN" smtClean="0"/>
              <a:t>07-03-2026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EC66EF09-333D-1B45-F7AA-493DB5794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0F30EB82-9277-D172-49CA-985881156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E9D9-267F-4710-A177-3516F04DC0C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180334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6D3D3EE2-364D-E0BD-4734-FE7C384AF91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7C223867-AD53-0CAC-C1E0-A958AF8BE83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0C2D47F4-A4B1-052A-9896-C59729B8E4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0EF8-9C95-4ADA-9377-E27DB3719898}" type="datetimeFigureOut">
              <a:rPr lang="en-IN" smtClean="0"/>
              <a:t>07-03-2026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DC4B368F-9137-D2FF-C0AD-DA7E91F5F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937AB34D-4834-37BD-F4E6-EECA60B0F3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E9D9-267F-4710-A177-3516F04DC0C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4844292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889E4781-4532-85A3-70FC-8D06683E0C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B23DA211-6E30-BAE8-160B-18DB19D2254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05465BB9-F4B7-FD53-CE9D-144400848C7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F4002CE5-61C7-823A-D114-9B3466A412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0EF8-9C95-4ADA-9377-E27DB3719898}" type="datetimeFigureOut">
              <a:rPr lang="en-IN" smtClean="0"/>
              <a:t>07-03-2026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0C55F891-6A90-DEC3-D040-5316DF5FDF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C5D2AB9E-6961-A1E1-24BF-EB62D35317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E9D9-267F-4710-A177-3516F04DC0C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9810824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BFF33D24-9F0F-D167-E101-89E929A79B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E5A67100-62A1-79F5-7C17-967D8A3AC91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xmlns="" id="{D6303EB2-4E6A-4128-340F-0688D64ABBA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xmlns="" id="{EDBA8ADD-5B36-6315-9F55-83A23445FB5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64B57542-3396-FE2C-D6C8-8EDC9751F278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xmlns="" id="{D5888B7F-7227-8530-F1A3-557B0790B0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0EF8-9C95-4ADA-9377-E27DB3719898}" type="datetimeFigureOut">
              <a:rPr lang="en-IN" smtClean="0"/>
              <a:t>07-03-2026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xmlns="" id="{B935725A-9958-7F9F-1D3F-736814862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xmlns="" id="{BC2039B6-7457-A426-CD01-3296DD7554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E9D9-267F-4710-A177-3516F04DC0C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28634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9D19708D-EA41-4F45-4F62-BEBF1A90DC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xmlns="" id="{35D44CE8-EAE4-4E52-062D-7BBE3D8800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0EF8-9C95-4ADA-9377-E27DB3719898}" type="datetimeFigureOut">
              <a:rPr lang="en-IN" smtClean="0"/>
              <a:t>07-03-2026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xmlns="" id="{44A33F86-E118-07E7-2838-4E11BD23EB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xmlns="" id="{C8F7C42A-345E-F1DB-970B-A6F91D151E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E9D9-267F-4710-A177-3516F04DC0C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118658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xmlns="" id="{340F3182-EC12-5BBA-D985-FCF8D2FE45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0EF8-9C95-4ADA-9377-E27DB3719898}" type="datetimeFigureOut">
              <a:rPr lang="en-IN" smtClean="0"/>
              <a:t>07-03-2026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0D12DB7C-B96A-BCF9-980A-AB7246053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xmlns="" id="{8554A839-12A7-7FDE-8DEB-D4599FEC3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E9D9-267F-4710-A177-3516F04DC0C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2600606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2D13D05D-FB1D-D133-41A3-A1CC95A0E9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xmlns="" id="{7AFF1894-D529-CB31-5D1E-E58B8C693A8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0B75AA4-98C3-74E1-800D-B711C4589B4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A8F7E7EA-9F5B-7E61-7704-EF6FE2F527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0EF8-9C95-4ADA-9377-E27DB3719898}" type="datetimeFigureOut">
              <a:rPr lang="en-IN" smtClean="0"/>
              <a:t>07-03-2026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7EC06214-AC88-0197-6BF4-94B0686B25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FACCA429-2ED5-DCE7-4146-D0410DAE2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E9D9-267F-4710-A177-3516F04DC0C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764081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E9D73DC6-931D-7E3A-8A53-B09BB83B26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79AC6B09-5C76-64CC-716D-2D172B289C6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xmlns="" id="{46703D2A-E6C2-D516-F57A-127173DAEE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xmlns="" id="{E59354D9-F874-A98F-9329-3E13778D8E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A50EF8-9C95-4ADA-9377-E27DB3719898}" type="datetimeFigureOut">
              <a:rPr lang="en-IN" smtClean="0"/>
              <a:t>07-03-2026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xmlns="" id="{5F49C06C-E1BD-A425-2E67-573ACE87A1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xmlns="" id="{1D57E1A6-8F6C-75FE-D4CA-14D3BBEBE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DAEE9D9-267F-4710-A177-3516F04DC0C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36416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xmlns="" id="{1EAF428F-0FCF-F30D-48B4-E473406B9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xmlns="" id="{11D03E7A-8E0F-D50B-24B0-0CF07263848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xmlns="" id="{3C5127A6-FCF1-0770-B61D-DAC2526399E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A50EF8-9C95-4ADA-9377-E27DB3719898}" type="datetimeFigureOut">
              <a:rPr lang="en-IN" smtClean="0"/>
              <a:t>07-03-2026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B0E3E7A8-41A5-00EA-A110-0A7C26EEFFC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C13539F2-8E60-9B99-6675-56CB4F3570A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EE9D9-267F-4710-A177-3516F04DC0C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6406106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1"/>
          <p:cNvSpPr txBox="1">
            <a:spLocks noGrp="1"/>
          </p:cNvSpPr>
          <p:nvPr>
            <p:ph type="ctrTitle"/>
          </p:nvPr>
        </p:nvSpPr>
        <p:spPr>
          <a:xfrm>
            <a:off x="962533" y="2254068"/>
            <a:ext cx="10266800" cy="16868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267"/>
              </a:spcAft>
            </a:pPr>
            <a:r>
              <a:rPr lang="en" sz="4000" b="1" dirty="0">
                <a:solidFill>
                  <a:schemeClr val="dk1"/>
                </a:solidFill>
                <a:latin typeface="Berlin Sans FB Demi" panose="020E0802020502020306" pitchFamily="34" charset="0"/>
              </a:rPr>
              <a:t>WARM GREETINGS ON INTERNATIONAL WOMEN’S DAY 2025 !!</a:t>
            </a:r>
            <a:br>
              <a:rPr lang="en" sz="4000" b="1" dirty="0">
                <a:solidFill>
                  <a:schemeClr val="dk1"/>
                </a:solidFill>
                <a:latin typeface="Berlin Sans FB Demi" panose="020E0802020502020306" pitchFamily="34" charset="0"/>
              </a:rPr>
            </a:br>
            <a:endParaRPr sz="4000" b="1" dirty="0">
              <a:solidFill>
                <a:schemeClr val="accent1"/>
              </a:solidFill>
              <a:latin typeface="Berlin Sans FB Demi" panose="020E0802020502020306" pitchFamily="34" charset="0"/>
            </a:endParaRPr>
          </a:p>
        </p:txBody>
      </p:sp>
      <p:pic>
        <p:nvPicPr>
          <p:cNvPr id="360" name="Google Shape;360;p41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1715880">
            <a:off x="1296667" y="-929867"/>
            <a:ext cx="2566533" cy="286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368162">
            <a:off x="4313998" y="412234"/>
            <a:ext cx="3027767" cy="1592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839301" flipH="1">
            <a:off x="7103101" y="-1177436"/>
            <a:ext cx="2386137" cy="3272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841949">
            <a:off x="5555584" y="5018177"/>
            <a:ext cx="2062232" cy="2615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41"/>
          <p:cNvPicPr preferRelativeResize="0"/>
          <p:nvPr/>
        </p:nvPicPr>
        <p:blipFill>
          <a:blip r:embed="rId7">
            <a:alphaModFix amt="75000"/>
          </a:blip>
          <a:stretch>
            <a:fillRect/>
          </a:stretch>
        </p:blipFill>
        <p:spPr>
          <a:xfrm rot="6379173">
            <a:off x="11724458" y="799059"/>
            <a:ext cx="1103149" cy="28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41"/>
          <p:cNvPicPr preferRelativeResize="0"/>
          <p:nvPr/>
        </p:nvPicPr>
        <p:blipFill>
          <a:blip r:embed="rId8">
            <a:alphaModFix amt="56000"/>
          </a:blip>
          <a:stretch>
            <a:fillRect/>
          </a:stretch>
        </p:blipFill>
        <p:spPr>
          <a:xfrm rot="-841412" flipH="1">
            <a:off x="9748592" y="2429316"/>
            <a:ext cx="3499815" cy="493473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B7F4ECD0-17F1-2B77-3C3E-8905F800D169}"/>
              </a:ext>
            </a:extLst>
          </p:cNvPr>
          <p:cNvSpPr txBox="1"/>
          <p:nvPr/>
        </p:nvSpPr>
        <p:spPr>
          <a:xfrm>
            <a:off x="6477001" y="5596128"/>
            <a:ext cx="5227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rush Script MT" panose="03060802040406070304" pitchFamily="66" charset="0"/>
              </a:rPr>
              <a:t>Sudha Yadav, IRS</a:t>
            </a:r>
          </a:p>
          <a:p>
            <a:r>
              <a:rPr lang="en-US" sz="2400" dirty="0" smtClean="0">
                <a:latin typeface="Brush Script MT" panose="03060802040406070304" pitchFamily="66" charset="0"/>
              </a:rPr>
              <a:t>Additional</a:t>
            </a:r>
            <a:r>
              <a:rPr lang="en-US" sz="2400" dirty="0" smtClean="0">
                <a:latin typeface="Brush Script MT" panose="03060802040406070304" pitchFamily="66" charset="0"/>
              </a:rPr>
              <a:t> </a:t>
            </a:r>
            <a:r>
              <a:rPr lang="en-US" sz="2400" dirty="0">
                <a:latin typeface="Brush Script MT" panose="03060802040406070304" pitchFamily="66" charset="0"/>
              </a:rPr>
              <a:t>commissioner Income Tax, Gurugram</a:t>
            </a:r>
            <a:endParaRPr lang="en-IN" sz="2400" dirty="0">
              <a:latin typeface="Brush Script MT" panose="03060802040406070304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1"/>
          <p:cNvSpPr txBox="1">
            <a:spLocks noGrp="1"/>
          </p:cNvSpPr>
          <p:nvPr>
            <p:ph type="ctrTitle"/>
          </p:nvPr>
        </p:nvSpPr>
        <p:spPr>
          <a:xfrm>
            <a:off x="962533" y="1290947"/>
            <a:ext cx="10266800" cy="2649921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267"/>
              </a:spcAft>
            </a:pPr>
            <a:r>
              <a:rPr lang="en" sz="4400" b="1" dirty="0">
                <a:solidFill>
                  <a:schemeClr val="dk1"/>
                </a:solidFill>
                <a:latin typeface="+mn-lt"/>
              </a:rPr>
              <a:t>What is women Empowerment</a:t>
            </a:r>
            <a:endParaRPr sz="4400" b="1" dirty="0">
              <a:solidFill>
                <a:schemeClr val="accent1"/>
              </a:solidFill>
              <a:latin typeface="+mn-lt"/>
            </a:endParaRPr>
          </a:p>
        </p:txBody>
      </p:sp>
      <p:sp>
        <p:nvSpPr>
          <p:cNvPr id="358" name="Google Shape;358;p41"/>
          <p:cNvSpPr txBox="1">
            <a:spLocks noGrp="1"/>
          </p:cNvSpPr>
          <p:nvPr>
            <p:ph type="subTitle" idx="1"/>
          </p:nvPr>
        </p:nvSpPr>
        <p:spPr>
          <a:xfrm>
            <a:off x="1051560" y="2903112"/>
            <a:ext cx="8355640" cy="1906589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285750" indent="-28575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ontrol over resources</a:t>
            </a:r>
          </a:p>
          <a:p>
            <a:pPr marL="285750" indent="-28575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ecision making in family &amp; polity</a:t>
            </a:r>
          </a:p>
          <a:p>
            <a:pPr marL="285750" indent="-28575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285750" indent="-28575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Financial autonomy</a:t>
            </a:r>
            <a:endParaRPr b="1" dirty="0"/>
          </a:p>
        </p:txBody>
      </p:sp>
      <p:pic>
        <p:nvPicPr>
          <p:cNvPr id="360" name="Google Shape;360;p41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1715880">
            <a:off x="1296667" y="-929867"/>
            <a:ext cx="2566533" cy="286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368162">
            <a:off x="4313998" y="412234"/>
            <a:ext cx="3027767" cy="1592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839301" flipH="1">
            <a:off x="7103101" y="-1177436"/>
            <a:ext cx="2386137" cy="3272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841949">
            <a:off x="5555584" y="5018177"/>
            <a:ext cx="2062232" cy="2615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41"/>
          <p:cNvPicPr preferRelativeResize="0"/>
          <p:nvPr/>
        </p:nvPicPr>
        <p:blipFill>
          <a:blip r:embed="rId7">
            <a:alphaModFix amt="75000"/>
          </a:blip>
          <a:stretch>
            <a:fillRect/>
          </a:stretch>
        </p:blipFill>
        <p:spPr>
          <a:xfrm rot="6379173">
            <a:off x="11724458" y="799059"/>
            <a:ext cx="1103149" cy="28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41"/>
          <p:cNvPicPr preferRelativeResize="0"/>
          <p:nvPr/>
        </p:nvPicPr>
        <p:blipFill>
          <a:blip r:embed="rId8">
            <a:alphaModFix amt="56000"/>
          </a:blip>
          <a:stretch>
            <a:fillRect/>
          </a:stretch>
        </p:blipFill>
        <p:spPr>
          <a:xfrm rot="-841412" flipH="1">
            <a:off x="9819942" y="2447604"/>
            <a:ext cx="3499815" cy="493473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13F44303-B3AE-9C26-BB46-B5F37AAA7D83}"/>
              </a:ext>
            </a:extLst>
          </p:cNvPr>
          <p:cNvSpPr txBox="1"/>
          <p:nvPr/>
        </p:nvSpPr>
        <p:spPr>
          <a:xfrm>
            <a:off x="9407200" y="6190488"/>
            <a:ext cx="223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99CC"/>
                </a:solidFill>
              </a:rPr>
              <a:t>#acclerateaction</a:t>
            </a:r>
            <a:endParaRPr lang="en-IN" dirty="0">
              <a:solidFill>
                <a:srgbClr val="FF99CC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1"/>
          <p:cNvSpPr txBox="1">
            <a:spLocks noGrp="1"/>
          </p:cNvSpPr>
          <p:nvPr>
            <p:ph type="ctrTitle"/>
          </p:nvPr>
        </p:nvSpPr>
        <p:spPr>
          <a:xfrm>
            <a:off x="962533" y="1216152"/>
            <a:ext cx="10266800" cy="219525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267"/>
              </a:spcAft>
            </a:pPr>
            <a:r>
              <a:rPr lang="en" sz="4800" b="1" dirty="0">
                <a:solidFill>
                  <a:schemeClr val="dk1"/>
                </a:solidFill>
              </a:rPr>
              <a:t>How to </a:t>
            </a:r>
            <a:r>
              <a:rPr lang="en" sz="4800" b="1" dirty="0">
                <a:solidFill>
                  <a:schemeClr val="dk1"/>
                </a:solidFill>
                <a:latin typeface="+mn-lt"/>
              </a:rPr>
              <a:t>achieve</a:t>
            </a:r>
            <a:r>
              <a:rPr lang="en" sz="4800" b="1" dirty="0">
                <a:solidFill>
                  <a:schemeClr val="dk1"/>
                </a:solidFill>
              </a:rPr>
              <a:t> empowerment</a:t>
            </a:r>
            <a:endParaRPr sz="4800" b="1" dirty="0">
              <a:solidFill>
                <a:schemeClr val="accent1"/>
              </a:solidFill>
            </a:endParaRPr>
          </a:p>
        </p:txBody>
      </p:sp>
      <p:sp>
        <p:nvSpPr>
          <p:cNvPr id="358" name="Google Shape;358;p41"/>
          <p:cNvSpPr txBox="1">
            <a:spLocks noGrp="1"/>
          </p:cNvSpPr>
          <p:nvPr>
            <p:ph type="subTitle" idx="1"/>
          </p:nvPr>
        </p:nvSpPr>
        <p:spPr>
          <a:xfrm>
            <a:off x="1261872" y="2651760"/>
            <a:ext cx="8145328" cy="2926079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Having a vision for oneself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Strong need for identity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Positive Self Concept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Self Love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Being fierce &amp; fearless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b="1" dirty="0"/>
          </a:p>
        </p:txBody>
      </p:sp>
      <p:pic>
        <p:nvPicPr>
          <p:cNvPr id="360" name="Google Shape;360;p41"/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1715880">
            <a:off x="1296667" y="-929867"/>
            <a:ext cx="2566533" cy="286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4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368162">
            <a:off x="4313998" y="412234"/>
            <a:ext cx="3027767" cy="1592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4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839301" flipH="1">
            <a:off x="7103101" y="-1177436"/>
            <a:ext cx="2386137" cy="3272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41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841949">
            <a:off x="5555584" y="5018177"/>
            <a:ext cx="2062232" cy="2615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41"/>
          <p:cNvPicPr preferRelativeResize="0"/>
          <p:nvPr/>
        </p:nvPicPr>
        <p:blipFill>
          <a:blip r:embed="rId7">
            <a:alphaModFix amt="75000"/>
          </a:blip>
          <a:stretch>
            <a:fillRect/>
          </a:stretch>
        </p:blipFill>
        <p:spPr>
          <a:xfrm rot="6379173">
            <a:off x="11724458" y="799059"/>
            <a:ext cx="1103149" cy="28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41"/>
          <p:cNvPicPr preferRelativeResize="0"/>
          <p:nvPr/>
        </p:nvPicPr>
        <p:blipFill>
          <a:blip r:embed="rId8">
            <a:alphaModFix amt="56000"/>
          </a:blip>
          <a:stretch>
            <a:fillRect/>
          </a:stretch>
        </p:blipFill>
        <p:spPr>
          <a:xfrm rot="-841412" flipH="1">
            <a:off x="9819942" y="2447604"/>
            <a:ext cx="3499815" cy="493473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55A92FF7-8132-8816-A6D1-35AF10F159A5}"/>
              </a:ext>
            </a:extLst>
          </p:cNvPr>
          <p:cNvSpPr txBox="1"/>
          <p:nvPr/>
        </p:nvSpPr>
        <p:spPr>
          <a:xfrm>
            <a:off x="9407200" y="6190488"/>
            <a:ext cx="223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99CC"/>
                </a:solidFill>
              </a:rPr>
              <a:t>#womeninleadership</a:t>
            </a:r>
            <a:endParaRPr lang="en-IN" dirty="0">
              <a:solidFill>
                <a:srgbClr val="FF99CC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>
          <a:extLst>
            <a:ext uri="{FF2B5EF4-FFF2-40B4-BE49-F238E27FC236}">
              <a16:creationId xmlns:a16="http://schemas.microsoft.com/office/drawing/2014/main" xmlns="" id="{440BCB7F-D62F-830C-CFD7-F8BE31EFD3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1">
            <a:extLst>
              <a:ext uri="{FF2B5EF4-FFF2-40B4-BE49-F238E27FC236}">
                <a16:creationId xmlns:a16="http://schemas.microsoft.com/office/drawing/2014/main" xmlns="" id="{6B236D12-A7B0-156D-258A-0069970853F0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962533" y="1124712"/>
            <a:ext cx="10266800" cy="1856924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267"/>
              </a:spcAft>
            </a:pPr>
            <a:r>
              <a:rPr lang="en" sz="4800" b="1" dirty="0">
                <a:solidFill>
                  <a:schemeClr val="dk1"/>
                </a:solidFill>
                <a:latin typeface="+mn-lt"/>
              </a:rPr>
              <a:t>How to achieve empowerment</a:t>
            </a:r>
            <a:endParaRPr sz="4800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360" name="Google Shape;360;p41">
            <a:extLst>
              <a:ext uri="{FF2B5EF4-FFF2-40B4-BE49-F238E27FC236}">
                <a16:creationId xmlns:a16="http://schemas.microsoft.com/office/drawing/2014/main" xmlns="" id="{38A3285D-A8A6-2EF4-086B-0F569622AE06}"/>
              </a:ext>
            </a:extLst>
          </p:cNvPr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1715880">
            <a:off x="1296667" y="-929867"/>
            <a:ext cx="2566533" cy="286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41">
            <a:extLst>
              <a:ext uri="{FF2B5EF4-FFF2-40B4-BE49-F238E27FC236}">
                <a16:creationId xmlns:a16="http://schemas.microsoft.com/office/drawing/2014/main" xmlns="" id="{8620C19F-EC8B-087F-BDF9-19CD6973B788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368162">
            <a:off x="4313998" y="412234"/>
            <a:ext cx="3027767" cy="1592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41">
            <a:extLst>
              <a:ext uri="{FF2B5EF4-FFF2-40B4-BE49-F238E27FC236}">
                <a16:creationId xmlns:a16="http://schemas.microsoft.com/office/drawing/2014/main" xmlns="" id="{0A4E4AEB-EA20-4D4A-5F12-96DB4AC264CE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839301" flipH="1">
            <a:off x="7103101" y="-1177436"/>
            <a:ext cx="2386137" cy="3272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41">
            <a:extLst>
              <a:ext uri="{FF2B5EF4-FFF2-40B4-BE49-F238E27FC236}">
                <a16:creationId xmlns:a16="http://schemas.microsoft.com/office/drawing/2014/main" xmlns="" id="{FDB569B4-90CF-02E9-BA7E-49586B2F9FC9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841949">
            <a:off x="5555584" y="5018177"/>
            <a:ext cx="2062232" cy="2615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41">
            <a:extLst>
              <a:ext uri="{FF2B5EF4-FFF2-40B4-BE49-F238E27FC236}">
                <a16:creationId xmlns:a16="http://schemas.microsoft.com/office/drawing/2014/main" xmlns="" id="{15EBAA16-5435-A504-4ADD-4C34F88EAEF4}"/>
              </a:ext>
            </a:extLst>
          </p:cNvPr>
          <p:cNvPicPr preferRelativeResize="0"/>
          <p:nvPr/>
        </p:nvPicPr>
        <p:blipFill>
          <a:blip r:embed="rId7">
            <a:alphaModFix amt="75000"/>
          </a:blip>
          <a:stretch>
            <a:fillRect/>
          </a:stretch>
        </p:blipFill>
        <p:spPr>
          <a:xfrm rot="6379173">
            <a:off x="11724458" y="799059"/>
            <a:ext cx="1103149" cy="28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41">
            <a:extLst>
              <a:ext uri="{FF2B5EF4-FFF2-40B4-BE49-F238E27FC236}">
                <a16:creationId xmlns:a16="http://schemas.microsoft.com/office/drawing/2014/main" xmlns="" id="{8DAAD9BD-3BB0-9420-49FB-3AF05CA27161}"/>
              </a:ext>
            </a:extLst>
          </p:cNvPr>
          <p:cNvPicPr preferRelativeResize="0"/>
          <p:nvPr/>
        </p:nvPicPr>
        <p:blipFill>
          <a:blip r:embed="rId8">
            <a:alphaModFix amt="56000"/>
          </a:blip>
          <a:stretch>
            <a:fillRect/>
          </a:stretch>
        </p:blipFill>
        <p:spPr>
          <a:xfrm rot="-841412" flipH="1">
            <a:off x="9819942" y="2447604"/>
            <a:ext cx="3499815" cy="493473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358;p41">
            <a:extLst>
              <a:ext uri="{FF2B5EF4-FFF2-40B4-BE49-F238E27FC236}">
                <a16:creationId xmlns:a16="http://schemas.microsoft.com/office/drawing/2014/main" xmlns="" id="{A4F3E28F-CF2E-8509-3651-0757FF410146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196471" y="2335401"/>
            <a:ext cx="8145462" cy="2822676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Understanding implicit biases and overcome them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Avoid pigeon-holing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No pleasing all crusade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Avoid perfectionism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57900215-3668-72F7-3DFE-94CB01143BA3}"/>
              </a:ext>
            </a:extLst>
          </p:cNvPr>
          <p:cNvSpPr txBox="1"/>
          <p:nvPr/>
        </p:nvSpPr>
        <p:spPr>
          <a:xfrm>
            <a:off x="9407200" y="6190488"/>
            <a:ext cx="223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99CC"/>
                </a:solidFill>
              </a:rPr>
              <a:t>#borntoshine</a:t>
            </a:r>
            <a:endParaRPr lang="en-IN" dirty="0">
              <a:solidFill>
                <a:srgbClr val="FF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59313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>
          <a:extLst>
            <a:ext uri="{FF2B5EF4-FFF2-40B4-BE49-F238E27FC236}">
              <a16:creationId xmlns:a16="http://schemas.microsoft.com/office/drawing/2014/main" xmlns="" id="{3996F330-E67D-04EA-2EB0-DE5FA4206B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1">
            <a:extLst>
              <a:ext uri="{FF2B5EF4-FFF2-40B4-BE49-F238E27FC236}">
                <a16:creationId xmlns:a16="http://schemas.microsoft.com/office/drawing/2014/main" xmlns="" id="{9E88CCBD-7730-A438-AEBB-DE3BC0E3B66D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962533" y="1453896"/>
            <a:ext cx="10266800" cy="248697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267"/>
              </a:spcAft>
            </a:pPr>
            <a:r>
              <a:rPr lang="en" sz="4800" b="1" dirty="0">
                <a:solidFill>
                  <a:schemeClr val="dk1"/>
                </a:solidFill>
                <a:latin typeface="+mn-lt"/>
              </a:rPr>
              <a:t>How to achieve empowerment</a:t>
            </a:r>
            <a:endParaRPr sz="4800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360" name="Google Shape;360;p41">
            <a:extLst>
              <a:ext uri="{FF2B5EF4-FFF2-40B4-BE49-F238E27FC236}">
                <a16:creationId xmlns:a16="http://schemas.microsoft.com/office/drawing/2014/main" xmlns="" id="{CC2DE229-1308-AFBC-175C-D4E215A29E5F}"/>
              </a:ext>
            </a:extLst>
          </p:cNvPr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1715880">
            <a:off x="1296667" y="-929867"/>
            <a:ext cx="2566533" cy="286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41">
            <a:extLst>
              <a:ext uri="{FF2B5EF4-FFF2-40B4-BE49-F238E27FC236}">
                <a16:creationId xmlns:a16="http://schemas.microsoft.com/office/drawing/2014/main" xmlns="" id="{3E39EA8E-FD18-7E1D-2BAB-3471472570BA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368162">
            <a:off x="4313998" y="412234"/>
            <a:ext cx="3027767" cy="1592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41">
            <a:extLst>
              <a:ext uri="{FF2B5EF4-FFF2-40B4-BE49-F238E27FC236}">
                <a16:creationId xmlns:a16="http://schemas.microsoft.com/office/drawing/2014/main" xmlns="" id="{398AD8AF-6EBF-3B88-ACF7-9F26D85F7BB7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839301" flipH="1">
            <a:off x="7103101" y="-1177436"/>
            <a:ext cx="2386137" cy="3272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41">
            <a:extLst>
              <a:ext uri="{FF2B5EF4-FFF2-40B4-BE49-F238E27FC236}">
                <a16:creationId xmlns:a16="http://schemas.microsoft.com/office/drawing/2014/main" xmlns="" id="{18EFA072-7ADA-B427-B28D-99171E47E3EB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841949">
            <a:off x="5555584" y="5018177"/>
            <a:ext cx="2062232" cy="2615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41">
            <a:extLst>
              <a:ext uri="{FF2B5EF4-FFF2-40B4-BE49-F238E27FC236}">
                <a16:creationId xmlns:a16="http://schemas.microsoft.com/office/drawing/2014/main" xmlns="" id="{31060B47-55C2-E1AC-847B-B0FD2DB8C73B}"/>
              </a:ext>
            </a:extLst>
          </p:cNvPr>
          <p:cNvPicPr preferRelativeResize="0"/>
          <p:nvPr/>
        </p:nvPicPr>
        <p:blipFill>
          <a:blip r:embed="rId7">
            <a:alphaModFix amt="75000"/>
          </a:blip>
          <a:stretch>
            <a:fillRect/>
          </a:stretch>
        </p:blipFill>
        <p:spPr>
          <a:xfrm rot="6379173">
            <a:off x="11724458" y="799059"/>
            <a:ext cx="1103149" cy="28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41">
            <a:extLst>
              <a:ext uri="{FF2B5EF4-FFF2-40B4-BE49-F238E27FC236}">
                <a16:creationId xmlns:a16="http://schemas.microsoft.com/office/drawing/2014/main" xmlns="" id="{C3140C00-C38B-E75A-D3F4-5BED441778BF}"/>
              </a:ext>
            </a:extLst>
          </p:cNvPr>
          <p:cNvPicPr preferRelativeResize="0"/>
          <p:nvPr/>
        </p:nvPicPr>
        <p:blipFill>
          <a:blip r:embed="rId8">
            <a:alphaModFix amt="56000"/>
          </a:blip>
          <a:stretch>
            <a:fillRect/>
          </a:stretch>
        </p:blipFill>
        <p:spPr>
          <a:xfrm rot="-841412" flipH="1">
            <a:off x="9819942" y="2447604"/>
            <a:ext cx="3499815" cy="493473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358;p41">
            <a:extLst>
              <a:ext uri="{FF2B5EF4-FFF2-40B4-BE49-F238E27FC236}">
                <a16:creationId xmlns:a16="http://schemas.microsoft.com/office/drawing/2014/main" xmlns="" id="{23FD8873-53C7-C7DF-7766-52953E8121CD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196471" y="2671105"/>
            <a:ext cx="8145462" cy="2486971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Breaking Glass Ceiling</a:t>
            </a:r>
          </a:p>
          <a:p>
            <a:pPr algn="l">
              <a:spcBef>
                <a:spcPts val="0"/>
              </a:spcBef>
              <a:buClr>
                <a:schemeClr val="dk1"/>
              </a:buClr>
              <a:buSzPts val="1100"/>
            </a:pPr>
            <a:endParaRPr lang="en-US" b="1" dirty="0"/>
          </a:p>
          <a:p>
            <a:pPr marL="342900" lvl="0" indent="-342900" algn="just">
              <a:lnSpc>
                <a:spcPct val="107000"/>
              </a:lnSpc>
              <a:buFont typeface="Symbol" panose="05050102010706020507" pitchFamily="18" charset="2"/>
              <a:buChar char=""/>
            </a:pP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Entrenched stereotypes, </a:t>
            </a:r>
            <a:endParaRPr lang="en-IN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Symbol" panose="05050102010706020507" pitchFamily="18" charset="2"/>
              <a:buChar char=""/>
            </a:pPr>
            <a:r>
              <a:rPr lang="en-US" sz="1800" dirty="0">
                <a:ea typeface="Calibri" panose="020F0502020204030204" pitchFamily="34" charset="0"/>
                <a:cs typeface="Times New Roman" panose="02020603050405020304" pitchFamily="18" charset="0"/>
              </a:rPr>
              <a:t>Li</a:t>
            </a:r>
            <a:r>
              <a:rPr lang="en-US" sz="1800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mited access to influential networks</a:t>
            </a:r>
            <a:endParaRPr lang="en-IN" sz="18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v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3C6A59E4-0666-C1EC-5C5A-60E17D2FA598}"/>
              </a:ext>
            </a:extLst>
          </p:cNvPr>
          <p:cNvSpPr txBox="1"/>
          <p:nvPr/>
        </p:nvSpPr>
        <p:spPr>
          <a:xfrm>
            <a:off x="9407200" y="6190488"/>
            <a:ext cx="223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99CC"/>
                </a:solidFill>
              </a:rPr>
              <a:t>#choosetochallenge</a:t>
            </a:r>
            <a:endParaRPr lang="en-IN" dirty="0">
              <a:solidFill>
                <a:srgbClr val="FF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1666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>
          <a:extLst>
            <a:ext uri="{FF2B5EF4-FFF2-40B4-BE49-F238E27FC236}">
              <a16:creationId xmlns:a16="http://schemas.microsoft.com/office/drawing/2014/main" xmlns="" id="{CD81C377-632B-BCDA-270F-C3A4DA98F7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1">
            <a:extLst>
              <a:ext uri="{FF2B5EF4-FFF2-40B4-BE49-F238E27FC236}">
                <a16:creationId xmlns:a16="http://schemas.microsoft.com/office/drawing/2014/main" xmlns="" id="{B1D11B3C-C1DE-E5A1-96EB-F5011462B7C5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962533" y="1453896"/>
            <a:ext cx="10266800" cy="248697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267"/>
              </a:spcAft>
            </a:pPr>
            <a:r>
              <a:rPr lang="en" sz="4800" b="1" dirty="0">
                <a:solidFill>
                  <a:schemeClr val="dk1"/>
                </a:solidFill>
                <a:latin typeface="+mn-lt"/>
              </a:rPr>
              <a:t>Happiness quotient !!</a:t>
            </a:r>
            <a:endParaRPr sz="4800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360" name="Google Shape;360;p41">
            <a:extLst>
              <a:ext uri="{FF2B5EF4-FFF2-40B4-BE49-F238E27FC236}">
                <a16:creationId xmlns:a16="http://schemas.microsoft.com/office/drawing/2014/main" xmlns="" id="{12348475-D9E0-FBB6-71DD-2C809E31BB4C}"/>
              </a:ext>
            </a:extLst>
          </p:cNvPr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1715880">
            <a:off x="1296667" y="-929867"/>
            <a:ext cx="2566533" cy="286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41">
            <a:extLst>
              <a:ext uri="{FF2B5EF4-FFF2-40B4-BE49-F238E27FC236}">
                <a16:creationId xmlns:a16="http://schemas.microsoft.com/office/drawing/2014/main" xmlns="" id="{3649F4E5-99F4-F45B-DBF3-542791064B89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368162">
            <a:off x="4313998" y="412234"/>
            <a:ext cx="3027767" cy="1592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41">
            <a:extLst>
              <a:ext uri="{FF2B5EF4-FFF2-40B4-BE49-F238E27FC236}">
                <a16:creationId xmlns:a16="http://schemas.microsoft.com/office/drawing/2014/main" xmlns="" id="{91E6D828-7884-CF4C-B41E-17F8FD0F714A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839301" flipH="1">
            <a:off x="7103101" y="-1177436"/>
            <a:ext cx="2386137" cy="3272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41">
            <a:extLst>
              <a:ext uri="{FF2B5EF4-FFF2-40B4-BE49-F238E27FC236}">
                <a16:creationId xmlns:a16="http://schemas.microsoft.com/office/drawing/2014/main" xmlns="" id="{78A72E8D-1FB7-8F70-7E2A-789FA5E28FD8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841949">
            <a:off x="5555584" y="5018177"/>
            <a:ext cx="2062232" cy="2615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41">
            <a:extLst>
              <a:ext uri="{FF2B5EF4-FFF2-40B4-BE49-F238E27FC236}">
                <a16:creationId xmlns:a16="http://schemas.microsoft.com/office/drawing/2014/main" xmlns="" id="{24B97FC7-FFA1-9546-F18C-04BE1F9D75B9}"/>
              </a:ext>
            </a:extLst>
          </p:cNvPr>
          <p:cNvPicPr preferRelativeResize="0"/>
          <p:nvPr/>
        </p:nvPicPr>
        <p:blipFill>
          <a:blip r:embed="rId7">
            <a:alphaModFix amt="75000"/>
          </a:blip>
          <a:stretch>
            <a:fillRect/>
          </a:stretch>
        </p:blipFill>
        <p:spPr>
          <a:xfrm rot="6379173">
            <a:off x="11724458" y="799059"/>
            <a:ext cx="1103149" cy="28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41">
            <a:extLst>
              <a:ext uri="{FF2B5EF4-FFF2-40B4-BE49-F238E27FC236}">
                <a16:creationId xmlns:a16="http://schemas.microsoft.com/office/drawing/2014/main" xmlns="" id="{88FCCFD4-FB51-EC00-C3AF-583972D74CB2}"/>
              </a:ext>
            </a:extLst>
          </p:cNvPr>
          <p:cNvPicPr preferRelativeResize="0"/>
          <p:nvPr/>
        </p:nvPicPr>
        <p:blipFill>
          <a:blip r:embed="rId8">
            <a:alphaModFix amt="56000"/>
          </a:blip>
          <a:stretch>
            <a:fillRect/>
          </a:stretch>
        </p:blipFill>
        <p:spPr>
          <a:xfrm rot="-841412" flipH="1">
            <a:off x="9819942" y="2447604"/>
            <a:ext cx="3499815" cy="493473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358;p41">
            <a:extLst>
              <a:ext uri="{FF2B5EF4-FFF2-40B4-BE49-F238E27FC236}">
                <a16:creationId xmlns:a16="http://schemas.microsoft.com/office/drawing/2014/main" xmlns="" id="{CD1142B7-240F-26BD-AAEC-3D45950315BC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975103" y="3008601"/>
            <a:ext cx="7366829" cy="214947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Female Support Network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Not Sabotaging our counterparts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Self care &amp; Meditation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594E789-A713-07FE-17E6-A0F651F4FFB8}"/>
              </a:ext>
            </a:extLst>
          </p:cNvPr>
          <p:cNvSpPr txBox="1"/>
          <p:nvPr/>
        </p:nvSpPr>
        <p:spPr>
          <a:xfrm>
            <a:off x="10012680" y="6236208"/>
            <a:ext cx="121665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99CC"/>
                </a:solidFill>
              </a:rPr>
              <a:t>#sheforher</a:t>
            </a:r>
            <a:endParaRPr lang="en-IN" dirty="0">
              <a:solidFill>
                <a:srgbClr val="FF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49396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>
          <a:extLst>
            <a:ext uri="{FF2B5EF4-FFF2-40B4-BE49-F238E27FC236}">
              <a16:creationId xmlns:a16="http://schemas.microsoft.com/office/drawing/2014/main" xmlns="" id="{2792D8DE-3FBC-357F-DC58-FA814B042D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1">
            <a:extLst>
              <a:ext uri="{FF2B5EF4-FFF2-40B4-BE49-F238E27FC236}">
                <a16:creationId xmlns:a16="http://schemas.microsoft.com/office/drawing/2014/main" xmlns="" id="{E18BB4DC-B019-8EF3-FAE7-332ABF7804F1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962533" y="1453896"/>
            <a:ext cx="10266800" cy="248697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267"/>
              </a:spcAft>
            </a:pPr>
            <a:r>
              <a:rPr lang="en" sz="4800" b="1" dirty="0">
                <a:solidFill>
                  <a:schemeClr val="dk1"/>
                </a:solidFill>
                <a:latin typeface="+mn-lt"/>
              </a:rPr>
              <a:t>Collabaration : Win-Win Situation !!</a:t>
            </a:r>
            <a:endParaRPr sz="4800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360" name="Google Shape;360;p41">
            <a:extLst>
              <a:ext uri="{FF2B5EF4-FFF2-40B4-BE49-F238E27FC236}">
                <a16:creationId xmlns:a16="http://schemas.microsoft.com/office/drawing/2014/main" xmlns="" id="{5EE488B1-BE0C-E9BC-E609-8B9773D9D8FE}"/>
              </a:ext>
            </a:extLst>
          </p:cNvPr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1715880">
            <a:off x="1296667" y="-929867"/>
            <a:ext cx="2566533" cy="286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41">
            <a:extLst>
              <a:ext uri="{FF2B5EF4-FFF2-40B4-BE49-F238E27FC236}">
                <a16:creationId xmlns:a16="http://schemas.microsoft.com/office/drawing/2014/main" xmlns="" id="{E78C7C7D-7C8D-BDCC-8139-478ECEE89D91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368162">
            <a:off x="4313998" y="412234"/>
            <a:ext cx="3027767" cy="1592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41">
            <a:extLst>
              <a:ext uri="{FF2B5EF4-FFF2-40B4-BE49-F238E27FC236}">
                <a16:creationId xmlns:a16="http://schemas.microsoft.com/office/drawing/2014/main" xmlns="" id="{2EA6F3DA-5BC4-0136-EFEB-C1F5D270AF48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839301" flipH="1">
            <a:off x="7103101" y="-1177436"/>
            <a:ext cx="2386137" cy="3272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41">
            <a:extLst>
              <a:ext uri="{FF2B5EF4-FFF2-40B4-BE49-F238E27FC236}">
                <a16:creationId xmlns:a16="http://schemas.microsoft.com/office/drawing/2014/main" xmlns="" id="{B0526E47-655A-161F-09CA-4BB7C0D5DDAD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841949">
            <a:off x="5555584" y="5018177"/>
            <a:ext cx="2062232" cy="2615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41">
            <a:extLst>
              <a:ext uri="{FF2B5EF4-FFF2-40B4-BE49-F238E27FC236}">
                <a16:creationId xmlns:a16="http://schemas.microsoft.com/office/drawing/2014/main" xmlns="" id="{2B328F97-18E1-86A3-45AC-A6D79156E6D3}"/>
              </a:ext>
            </a:extLst>
          </p:cNvPr>
          <p:cNvPicPr preferRelativeResize="0"/>
          <p:nvPr/>
        </p:nvPicPr>
        <p:blipFill>
          <a:blip r:embed="rId7">
            <a:alphaModFix amt="75000"/>
          </a:blip>
          <a:stretch>
            <a:fillRect/>
          </a:stretch>
        </p:blipFill>
        <p:spPr>
          <a:xfrm rot="6379173">
            <a:off x="11724458" y="799059"/>
            <a:ext cx="1103149" cy="28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41">
            <a:extLst>
              <a:ext uri="{FF2B5EF4-FFF2-40B4-BE49-F238E27FC236}">
                <a16:creationId xmlns:a16="http://schemas.microsoft.com/office/drawing/2014/main" xmlns="" id="{05F0CFF5-9099-9723-804B-FE04ECB2FFDA}"/>
              </a:ext>
            </a:extLst>
          </p:cNvPr>
          <p:cNvPicPr preferRelativeResize="0"/>
          <p:nvPr/>
        </p:nvPicPr>
        <p:blipFill>
          <a:blip r:embed="rId8">
            <a:alphaModFix amt="56000"/>
          </a:blip>
          <a:stretch>
            <a:fillRect/>
          </a:stretch>
        </p:blipFill>
        <p:spPr>
          <a:xfrm rot="-841412" flipH="1">
            <a:off x="9819942" y="2447604"/>
            <a:ext cx="3499815" cy="493473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358;p41">
            <a:extLst>
              <a:ext uri="{FF2B5EF4-FFF2-40B4-BE49-F238E27FC236}">
                <a16:creationId xmlns:a16="http://schemas.microsoft.com/office/drawing/2014/main" xmlns="" id="{88BF8402-A4D9-FD2A-DBFD-445A7B89967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792223" y="3008601"/>
            <a:ext cx="7549709" cy="214947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Better work life balance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Improved mental health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Diverse career options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Stronger Economy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Safer Society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26D6397A-6049-3542-5613-C83831DE64D3}"/>
              </a:ext>
            </a:extLst>
          </p:cNvPr>
          <p:cNvSpPr txBox="1"/>
          <p:nvPr/>
        </p:nvSpPr>
        <p:spPr>
          <a:xfrm>
            <a:off x="9341934" y="6236208"/>
            <a:ext cx="188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99CC"/>
                </a:solidFill>
              </a:rPr>
              <a:t>#heforher</a:t>
            </a:r>
          </a:p>
          <a:p>
            <a:r>
              <a:rPr lang="en-US" dirty="0">
                <a:solidFill>
                  <a:srgbClr val="FF99CC"/>
                </a:solidFill>
              </a:rPr>
              <a:t>#sheforhim</a:t>
            </a:r>
            <a:endParaRPr lang="en-IN" dirty="0">
              <a:solidFill>
                <a:srgbClr val="FF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86942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>
          <a:extLst>
            <a:ext uri="{FF2B5EF4-FFF2-40B4-BE49-F238E27FC236}">
              <a16:creationId xmlns:a16="http://schemas.microsoft.com/office/drawing/2014/main" xmlns="" id="{6E5F1791-0EBF-2783-8B6A-686F6A1A7C0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1">
            <a:extLst>
              <a:ext uri="{FF2B5EF4-FFF2-40B4-BE49-F238E27FC236}">
                <a16:creationId xmlns:a16="http://schemas.microsoft.com/office/drawing/2014/main" xmlns="" id="{B07D9D7F-3E4E-8CE5-A278-C5A54039BFE5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962533" y="1453896"/>
            <a:ext cx="10266800" cy="2486972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267"/>
              </a:spcAft>
            </a:pPr>
            <a:r>
              <a:rPr lang="en" sz="4800" b="1" dirty="0">
                <a:solidFill>
                  <a:schemeClr val="dk1"/>
                </a:solidFill>
                <a:latin typeface="+mn-lt"/>
              </a:rPr>
              <a:t>Role of Organisation</a:t>
            </a:r>
            <a:endParaRPr sz="4800" b="1" dirty="0">
              <a:solidFill>
                <a:schemeClr val="accent1"/>
              </a:solidFill>
              <a:latin typeface="+mn-lt"/>
            </a:endParaRPr>
          </a:p>
        </p:txBody>
      </p:sp>
      <p:pic>
        <p:nvPicPr>
          <p:cNvPr id="360" name="Google Shape;360;p41">
            <a:extLst>
              <a:ext uri="{FF2B5EF4-FFF2-40B4-BE49-F238E27FC236}">
                <a16:creationId xmlns:a16="http://schemas.microsoft.com/office/drawing/2014/main" xmlns="" id="{AFB4F796-87F6-01D1-7CCC-DE940A8510A2}"/>
              </a:ext>
            </a:extLst>
          </p:cNvPr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1715880">
            <a:off x="1296667" y="-929867"/>
            <a:ext cx="2566533" cy="286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41">
            <a:extLst>
              <a:ext uri="{FF2B5EF4-FFF2-40B4-BE49-F238E27FC236}">
                <a16:creationId xmlns:a16="http://schemas.microsoft.com/office/drawing/2014/main" xmlns="" id="{384FE21B-7533-1D34-C782-3EDB529E2DFF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368162">
            <a:off x="4313998" y="412234"/>
            <a:ext cx="3027767" cy="1592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41">
            <a:extLst>
              <a:ext uri="{FF2B5EF4-FFF2-40B4-BE49-F238E27FC236}">
                <a16:creationId xmlns:a16="http://schemas.microsoft.com/office/drawing/2014/main" xmlns="" id="{40A0796D-B25B-B416-D684-5433C6D035E0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839301" flipH="1">
            <a:off x="7103101" y="-1177436"/>
            <a:ext cx="2386137" cy="3272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41">
            <a:extLst>
              <a:ext uri="{FF2B5EF4-FFF2-40B4-BE49-F238E27FC236}">
                <a16:creationId xmlns:a16="http://schemas.microsoft.com/office/drawing/2014/main" xmlns="" id="{79F58E3A-4A21-7998-BCAE-FF7315C70D36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841949">
            <a:off x="5555584" y="5018177"/>
            <a:ext cx="2062232" cy="2615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41">
            <a:extLst>
              <a:ext uri="{FF2B5EF4-FFF2-40B4-BE49-F238E27FC236}">
                <a16:creationId xmlns:a16="http://schemas.microsoft.com/office/drawing/2014/main" xmlns="" id="{CCF6B406-C1F0-D297-1F4F-59AC85DF5D7B}"/>
              </a:ext>
            </a:extLst>
          </p:cNvPr>
          <p:cNvPicPr preferRelativeResize="0"/>
          <p:nvPr/>
        </p:nvPicPr>
        <p:blipFill>
          <a:blip r:embed="rId7">
            <a:alphaModFix amt="75000"/>
          </a:blip>
          <a:stretch>
            <a:fillRect/>
          </a:stretch>
        </p:blipFill>
        <p:spPr>
          <a:xfrm rot="6379173">
            <a:off x="11870762" y="741215"/>
            <a:ext cx="1103149" cy="28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41">
            <a:extLst>
              <a:ext uri="{FF2B5EF4-FFF2-40B4-BE49-F238E27FC236}">
                <a16:creationId xmlns:a16="http://schemas.microsoft.com/office/drawing/2014/main" xmlns="" id="{9B4E5B97-4B81-4D0B-45C7-C54422DC98FB}"/>
              </a:ext>
            </a:extLst>
          </p:cNvPr>
          <p:cNvPicPr preferRelativeResize="0"/>
          <p:nvPr/>
        </p:nvPicPr>
        <p:blipFill>
          <a:blip r:embed="rId8">
            <a:alphaModFix amt="56000"/>
          </a:blip>
          <a:stretch>
            <a:fillRect/>
          </a:stretch>
        </p:blipFill>
        <p:spPr>
          <a:xfrm rot="-841412" flipH="1">
            <a:off x="9819942" y="2447604"/>
            <a:ext cx="3499815" cy="493473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358;p41">
            <a:extLst>
              <a:ext uri="{FF2B5EF4-FFF2-40B4-BE49-F238E27FC236}">
                <a16:creationId xmlns:a16="http://schemas.microsoft.com/office/drawing/2014/main" xmlns="" id="{4702358D-4C13-8591-96E2-B583DFF9A1A5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196470" y="2377496"/>
            <a:ext cx="9044809" cy="3310073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Fostering inclusive workplace culture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Raising awareness about unconscious biases and discrimination</a:t>
            </a:r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r>
              <a:rPr lang="en-US" b="1" dirty="0"/>
              <a:t>Providing support and resources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98EBF3FC-2CBD-AB90-0391-774A73170256}"/>
              </a:ext>
            </a:extLst>
          </p:cNvPr>
          <p:cNvSpPr txBox="1"/>
          <p:nvPr/>
        </p:nvSpPr>
        <p:spPr>
          <a:xfrm>
            <a:off x="9407200" y="6190488"/>
            <a:ext cx="223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99CC"/>
                </a:solidFill>
              </a:rPr>
              <a:t>#pressforprogress</a:t>
            </a:r>
            <a:endParaRPr lang="en-IN" dirty="0">
              <a:solidFill>
                <a:srgbClr val="FF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13991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56">
          <a:extLst>
            <a:ext uri="{FF2B5EF4-FFF2-40B4-BE49-F238E27FC236}">
              <a16:creationId xmlns:a16="http://schemas.microsoft.com/office/drawing/2014/main" xmlns="" id="{B4375AA7-7338-A150-FA7B-94F73AB73F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Google Shape;357;p41">
            <a:extLst>
              <a:ext uri="{FF2B5EF4-FFF2-40B4-BE49-F238E27FC236}">
                <a16:creationId xmlns:a16="http://schemas.microsoft.com/office/drawing/2014/main" xmlns="" id="{AA6C843A-8C58-23FC-7233-277639C89D33}"/>
              </a:ext>
            </a:extLst>
          </p:cNvPr>
          <p:cNvSpPr txBox="1">
            <a:spLocks noGrp="1"/>
          </p:cNvSpPr>
          <p:nvPr>
            <p:ph type="ctrTitle"/>
          </p:nvPr>
        </p:nvSpPr>
        <p:spPr>
          <a:xfrm>
            <a:off x="962532" y="2615184"/>
            <a:ext cx="10462657" cy="2743200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>
              <a:spcBef>
                <a:spcPts val="0"/>
              </a:spcBef>
              <a:spcAft>
                <a:spcPts val="267"/>
              </a:spcAft>
            </a:pPr>
            <a:r>
              <a:rPr lang="en" sz="4800" b="1" dirty="0">
                <a:solidFill>
                  <a:schemeClr val="dk1"/>
                </a:solidFill>
                <a:latin typeface="Brush Script MT" panose="03060802040406070304" pitchFamily="66" charset="0"/>
              </a:rPr>
              <a:t>Thriving Women lead to thriving Organizations !! </a:t>
            </a:r>
            <a:endParaRPr sz="4800" b="1" dirty="0">
              <a:solidFill>
                <a:schemeClr val="accent1"/>
              </a:solidFill>
              <a:latin typeface="Brush Script MT" panose="03060802040406070304" pitchFamily="66" charset="0"/>
            </a:endParaRPr>
          </a:p>
        </p:txBody>
      </p:sp>
      <p:pic>
        <p:nvPicPr>
          <p:cNvPr id="360" name="Google Shape;360;p41">
            <a:extLst>
              <a:ext uri="{FF2B5EF4-FFF2-40B4-BE49-F238E27FC236}">
                <a16:creationId xmlns:a16="http://schemas.microsoft.com/office/drawing/2014/main" xmlns="" id="{7AB6C872-1E6A-6162-F8AF-606F38C60772}"/>
              </a:ext>
            </a:extLst>
          </p:cNvPr>
          <p:cNvPicPr preferRelativeResize="0"/>
          <p:nvPr/>
        </p:nvPicPr>
        <p:blipFill>
          <a:blip r:embed="rId3">
            <a:alphaModFix amt="70000"/>
          </a:blip>
          <a:stretch>
            <a:fillRect/>
          </a:stretch>
        </p:blipFill>
        <p:spPr>
          <a:xfrm rot="-1715880">
            <a:off x="1296667" y="-929867"/>
            <a:ext cx="2566533" cy="2868065"/>
          </a:xfrm>
          <a:prstGeom prst="rect">
            <a:avLst/>
          </a:prstGeom>
          <a:noFill/>
          <a:ln>
            <a:noFill/>
          </a:ln>
        </p:spPr>
      </p:pic>
      <p:pic>
        <p:nvPicPr>
          <p:cNvPr id="361" name="Google Shape;361;p41">
            <a:extLst>
              <a:ext uri="{FF2B5EF4-FFF2-40B4-BE49-F238E27FC236}">
                <a16:creationId xmlns:a16="http://schemas.microsoft.com/office/drawing/2014/main" xmlns="" id="{B60B206A-9B39-2A75-1DF6-8E9E060BE978}"/>
              </a:ext>
            </a:extLst>
          </p:cNvPr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 rot="368162">
            <a:off x="4313998" y="412234"/>
            <a:ext cx="3027767" cy="15920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2" name="Google Shape;362;p41">
            <a:extLst>
              <a:ext uri="{FF2B5EF4-FFF2-40B4-BE49-F238E27FC236}">
                <a16:creationId xmlns:a16="http://schemas.microsoft.com/office/drawing/2014/main" xmlns="" id="{3BB16E0B-14B8-071F-1BB8-B3780548A77F}"/>
              </a:ext>
            </a:extLst>
          </p:cNvPr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 rot="839301" flipH="1">
            <a:off x="7103101" y="-1177436"/>
            <a:ext cx="2386137" cy="3272973"/>
          </a:xfrm>
          <a:prstGeom prst="rect">
            <a:avLst/>
          </a:prstGeom>
          <a:noFill/>
          <a:ln>
            <a:noFill/>
          </a:ln>
        </p:spPr>
      </p:pic>
      <p:pic>
        <p:nvPicPr>
          <p:cNvPr id="363" name="Google Shape;363;p41">
            <a:extLst>
              <a:ext uri="{FF2B5EF4-FFF2-40B4-BE49-F238E27FC236}">
                <a16:creationId xmlns:a16="http://schemas.microsoft.com/office/drawing/2014/main" xmlns="" id="{6CB7C04A-D95F-8DD6-4872-6D2CCF60ED5C}"/>
              </a:ext>
            </a:extLst>
          </p:cNvPr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 rot="-841949">
            <a:off x="5555584" y="5018177"/>
            <a:ext cx="2062232" cy="2615988"/>
          </a:xfrm>
          <a:prstGeom prst="rect">
            <a:avLst/>
          </a:prstGeom>
          <a:noFill/>
          <a:ln>
            <a:noFill/>
          </a:ln>
        </p:spPr>
      </p:pic>
      <p:pic>
        <p:nvPicPr>
          <p:cNvPr id="364" name="Google Shape;364;p41">
            <a:extLst>
              <a:ext uri="{FF2B5EF4-FFF2-40B4-BE49-F238E27FC236}">
                <a16:creationId xmlns:a16="http://schemas.microsoft.com/office/drawing/2014/main" xmlns="" id="{BC6DE601-25C8-5DDD-1B5C-7465C164113A}"/>
              </a:ext>
            </a:extLst>
          </p:cNvPr>
          <p:cNvPicPr preferRelativeResize="0"/>
          <p:nvPr/>
        </p:nvPicPr>
        <p:blipFill>
          <a:blip r:embed="rId7">
            <a:alphaModFix amt="75000"/>
          </a:blip>
          <a:stretch>
            <a:fillRect/>
          </a:stretch>
        </p:blipFill>
        <p:spPr>
          <a:xfrm rot="6379173">
            <a:off x="11724458" y="799059"/>
            <a:ext cx="1103149" cy="2840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65" name="Google Shape;365;p41">
            <a:extLst>
              <a:ext uri="{FF2B5EF4-FFF2-40B4-BE49-F238E27FC236}">
                <a16:creationId xmlns:a16="http://schemas.microsoft.com/office/drawing/2014/main" xmlns="" id="{84339F7A-EE39-AB76-06DC-BDBAD7F4A04A}"/>
              </a:ext>
            </a:extLst>
          </p:cNvPr>
          <p:cNvPicPr preferRelativeResize="0"/>
          <p:nvPr/>
        </p:nvPicPr>
        <p:blipFill>
          <a:blip r:embed="rId8">
            <a:alphaModFix amt="56000"/>
          </a:blip>
          <a:stretch>
            <a:fillRect/>
          </a:stretch>
        </p:blipFill>
        <p:spPr>
          <a:xfrm rot="-841412" flipH="1">
            <a:off x="9819942" y="2447604"/>
            <a:ext cx="3499815" cy="493473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Google Shape;358;p41">
            <a:extLst>
              <a:ext uri="{FF2B5EF4-FFF2-40B4-BE49-F238E27FC236}">
                <a16:creationId xmlns:a16="http://schemas.microsoft.com/office/drawing/2014/main" xmlns="" id="{E10ADDB4-55E4-CF41-4AB4-107B99576B72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1196471" y="3008601"/>
            <a:ext cx="8145462" cy="2149475"/>
          </a:xfrm>
          <a:prstGeom prst="rect">
            <a:avLst/>
          </a:prstGeom>
        </p:spPr>
        <p:txBody>
          <a:bodyPr spcFirstLastPara="1" vert="horz" wrap="square" lIns="121900" tIns="121900" rIns="121900" bIns="121900" rtlCol="0" anchor="t" anchorCtr="0">
            <a:noAutofit/>
          </a:bodyPr>
          <a:lstStyle/>
          <a:p>
            <a:pPr algn="l">
              <a:spcBef>
                <a:spcPts val="0"/>
              </a:spcBef>
              <a:buClr>
                <a:schemeClr val="dk1"/>
              </a:buClr>
              <a:buSzPts val="1100"/>
            </a:pPr>
            <a:endParaRPr lang="en-US" b="1" dirty="0"/>
          </a:p>
          <a:p>
            <a:pPr marL="342900" indent="-342900" algn="l">
              <a:spcBef>
                <a:spcPts val="0"/>
              </a:spcBef>
              <a:buClr>
                <a:schemeClr val="dk1"/>
              </a:buClr>
              <a:buSzPts val="1100"/>
              <a:buFont typeface="Wingdings" panose="05000000000000000000" pitchFamily="2" charset="2"/>
              <a:buChar char="Ø"/>
            </a:pPr>
            <a:endParaRPr b="1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xmlns="" id="{69607D8E-D5E2-5B55-02AF-BA949890A34C}"/>
              </a:ext>
            </a:extLst>
          </p:cNvPr>
          <p:cNvSpPr txBox="1"/>
          <p:nvPr/>
        </p:nvSpPr>
        <p:spPr>
          <a:xfrm>
            <a:off x="9407200" y="6190488"/>
            <a:ext cx="2233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99CC"/>
                </a:solidFill>
              </a:rPr>
              <a:t>#makeithappen</a:t>
            </a:r>
            <a:endParaRPr lang="en-IN" dirty="0">
              <a:solidFill>
                <a:srgbClr val="FF99CC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107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164</Words>
  <Application>Microsoft Office PowerPoint</Application>
  <PresentationFormat>Widescreen</PresentationFormat>
  <Paragraphs>65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Arial</vt:lpstr>
      <vt:lpstr>Berlin Sans FB Demi</vt:lpstr>
      <vt:lpstr>Brush Script MT</vt:lpstr>
      <vt:lpstr>Calibri</vt:lpstr>
      <vt:lpstr>Calibri Light</vt:lpstr>
      <vt:lpstr>Symbol</vt:lpstr>
      <vt:lpstr>Times New Roman</vt:lpstr>
      <vt:lpstr>Wingdings</vt:lpstr>
      <vt:lpstr>Office Theme</vt:lpstr>
      <vt:lpstr>WARM GREETINGS ON INTERNATIONAL WOMEN’S DAY 2025 !! </vt:lpstr>
      <vt:lpstr>What is women Empowerment</vt:lpstr>
      <vt:lpstr>How to achieve empowerment</vt:lpstr>
      <vt:lpstr>How to achieve empowerment</vt:lpstr>
      <vt:lpstr>How to achieve empowerment</vt:lpstr>
      <vt:lpstr>Happiness quotient !!</vt:lpstr>
      <vt:lpstr>Collabaration : Win-Win Situation !!</vt:lpstr>
      <vt:lpstr>Role of Organisation</vt:lpstr>
      <vt:lpstr>Thriving Women lead to thriving Organizations !!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WARM GREETINGS ON INTERNATIONAL WOMEN’S DAY 2024 !!</dc:title>
  <dc:creator>RANGE-3 GURUGRAM</dc:creator>
  <cp:lastModifiedBy>admin</cp:lastModifiedBy>
  <cp:revision>4</cp:revision>
  <dcterms:created xsi:type="dcterms:W3CDTF">2024-03-06T08:36:06Z</dcterms:created>
  <dcterms:modified xsi:type="dcterms:W3CDTF">2026-03-07T06:56:34Z</dcterms:modified>
</cp:coreProperties>
</file>